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
  </p:notesMasterIdLst>
  <p:sldIdLst>
    <p:sldId id="256" r:id="rId2"/>
    <p:sldId id="469" r:id="rId3"/>
    <p:sldId id="473" r:id="rId4"/>
    <p:sldId id="274" r:id="rId5"/>
    <p:sldId id="275" r:id="rId6"/>
    <p:sldId id="276" r:id="rId7"/>
    <p:sldId id="277" r:id="rId8"/>
    <p:sldId id="278" r:id="rId9"/>
  </p:sldIdLst>
  <p:sldSz cx="9144000" cy="6858000" type="screen4x3"/>
  <p:notesSz cx="6888163" cy="1002188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5E3FB"/>
    <a:srgbClr val="E5E3FF"/>
    <a:srgbClr val="DEE3FF"/>
    <a:srgbClr val="D7C4FE"/>
    <a:srgbClr val="2E348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C163622-052D-44DC-88C1-773DDA045223}" v="56" dt="2025-04-27T06:28:18.971"/>
  </p1510:revLst>
</p1510:revInfo>
</file>

<file path=ppt/tableStyles.xml><?xml version="1.0" encoding="utf-8"?>
<a:tblStyleLst xmlns:a="http://schemas.openxmlformats.org/drawingml/2006/main" def="{5C22544A-7EE6-4342-B048-85BDC9FD1C3A}">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99" d="100"/>
          <a:sy n="99" d="100"/>
        </p:scale>
        <p:origin x="1902" y="30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18" Type="http://schemas.openxmlformats.org/officeDocument/2006/relationships/customXml" Target="../customXml/item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17" Type="http://schemas.openxmlformats.org/officeDocument/2006/relationships/customXml" Target="../customXml/item1.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notesMaster" Target="notesMasters/notesMaster1.xml"/><Relationship Id="rId19" Type="http://schemas.openxmlformats.org/officeDocument/2006/relationships/customXml" Target="../customXml/item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hn Searl" userId="668ceaf0cfe2af05" providerId="LiveId" clId="{7C163622-052D-44DC-88C1-773DDA045223}"/>
    <pc:docChg chg="undo redo custSel modSld modNotesMaster">
      <pc:chgData name="John Searl" userId="668ceaf0cfe2af05" providerId="LiveId" clId="{7C163622-052D-44DC-88C1-773DDA045223}" dt="2025-04-27T06:28:18.971" v="380"/>
      <pc:docMkLst>
        <pc:docMk/>
      </pc:docMkLst>
      <pc:sldChg chg="modSp mod setBg">
        <pc:chgData name="John Searl" userId="668ceaf0cfe2af05" providerId="LiveId" clId="{7C163622-052D-44DC-88C1-773DDA045223}" dt="2025-04-27T06:27:49.680" v="376"/>
        <pc:sldMkLst>
          <pc:docMk/>
          <pc:sldMk cId="3184611014" sldId="274"/>
        </pc:sldMkLst>
        <pc:spChg chg="mod">
          <ac:chgData name="John Searl" userId="668ceaf0cfe2af05" providerId="LiveId" clId="{7C163622-052D-44DC-88C1-773DDA045223}" dt="2025-04-26T10:08:17.864" v="7" actId="208"/>
          <ac:spMkLst>
            <pc:docMk/>
            <pc:sldMk cId="3184611014" sldId="274"/>
            <ac:spMk id="5" creationId="{CE28B0A5-1E12-6ABE-399F-A0CDA86C6B2C}"/>
          </ac:spMkLst>
        </pc:spChg>
        <pc:graphicFrameChg chg="mod modGraphic">
          <ac:chgData name="John Searl" userId="668ceaf0cfe2af05" providerId="LiveId" clId="{7C163622-052D-44DC-88C1-773DDA045223}" dt="2025-04-26T16:12:04.521" v="324" actId="572"/>
          <ac:graphicFrameMkLst>
            <pc:docMk/>
            <pc:sldMk cId="3184611014" sldId="274"/>
            <ac:graphicFrameMk id="9" creationId="{757FB051-A3B6-62FC-2CD9-8C3366801037}"/>
          </ac:graphicFrameMkLst>
        </pc:graphicFrameChg>
      </pc:sldChg>
      <pc:sldChg chg="modSp mod setBg">
        <pc:chgData name="John Searl" userId="668ceaf0cfe2af05" providerId="LiveId" clId="{7C163622-052D-44DC-88C1-773DDA045223}" dt="2025-04-27T06:28:00.979" v="377"/>
        <pc:sldMkLst>
          <pc:docMk/>
          <pc:sldMk cId="3110702329" sldId="275"/>
        </pc:sldMkLst>
        <pc:spChg chg="mod">
          <ac:chgData name="John Searl" userId="668ceaf0cfe2af05" providerId="LiveId" clId="{7C163622-052D-44DC-88C1-773DDA045223}" dt="2025-04-26T10:08:21.888" v="8" actId="208"/>
          <ac:spMkLst>
            <pc:docMk/>
            <pc:sldMk cId="3110702329" sldId="275"/>
            <ac:spMk id="5" creationId="{E7E06050-F6B7-5CC6-5A15-F52DBFEA7619}"/>
          </ac:spMkLst>
        </pc:spChg>
        <pc:graphicFrameChg chg="mod modGraphic">
          <ac:chgData name="John Searl" userId="668ceaf0cfe2af05" providerId="LiveId" clId="{7C163622-052D-44DC-88C1-773DDA045223}" dt="2025-04-26T16:02:37.449" v="60" actId="20577"/>
          <ac:graphicFrameMkLst>
            <pc:docMk/>
            <pc:sldMk cId="3110702329" sldId="275"/>
            <ac:graphicFrameMk id="9" creationId="{BB10905B-0FA6-95EF-0921-E27579D728B6}"/>
          </ac:graphicFrameMkLst>
        </pc:graphicFrameChg>
      </pc:sldChg>
      <pc:sldChg chg="modSp mod setBg">
        <pc:chgData name="John Searl" userId="668ceaf0cfe2af05" providerId="LiveId" clId="{7C163622-052D-44DC-88C1-773DDA045223}" dt="2025-04-27T06:28:06.787" v="378"/>
        <pc:sldMkLst>
          <pc:docMk/>
          <pc:sldMk cId="622343198" sldId="276"/>
        </pc:sldMkLst>
        <pc:spChg chg="mod">
          <ac:chgData name="John Searl" userId="668ceaf0cfe2af05" providerId="LiveId" clId="{7C163622-052D-44DC-88C1-773DDA045223}" dt="2025-04-26T10:08:25.944" v="9" actId="208"/>
          <ac:spMkLst>
            <pc:docMk/>
            <pc:sldMk cId="622343198" sldId="276"/>
            <ac:spMk id="5" creationId="{8E8D7626-A728-F50D-54FA-071256178BEF}"/>
          </ac:spMkLst>
        </pc:spChg>
        <pc:graphicFrameChg chg="mod modGraphic">
          <ac:chgData name="John Searl" userId="668ceaf0cfe2af05" providerId="LiveId" clId="{7C163622-052D-44DC-88C1-773DDA045223}" dt="2025-04-26T16:05:13.621" v="197" actId="20577"/>
          <ac:graphicFrameMkLst>
            <pc:docMk/>
            <pc:sldMk cId="622343198" sldId="276"/>
            <ac:graphicFrameMk id="9" creationId="{7740BADF-F801-6468-B77A-3405FBCA626D}"/>
          </ac:graphicFrameMkLst>
        </pc:graphicFrameChg>
      </pc:sldChg>
      <pc:sldChg chg="modSp mod setBg">
        <pc:chgData name="John Searl" userId="668ceaf0cfe2af05" providerId="LiveId" clId="{7C163622-052D-44DC-88C1-773DDA045223}" dt="2025-04-27T06:28:13.076" v="379"/>
        <pc:sldMkLst>
          <pc:docMk/>
          <pc:sldMk cId="4011946474" sldId="277"/>
        </pc:sldMkLst>
        <pc:spChg chg="mod">
          <ac:chgData name="John Searl" userId="668ceaf0cfe2af05" providerId="LiveId" clId="{7C163622-052D-44DC-88C1-773DDA045223}" dt="2025-04-26T10:08:30.240" v="10" actId="208"/>
          <ac:spMkLst>
            <pc:docMk/>
            <pc:sldMk cId="4011946474" sldId="277"/>
            <ac:spMk id="5" creationId="{5D6F1313-F1D0-BE9E-436E-960CC22E2C08}"/>
          </ac:spMkLst>
        </pc:spChg>
        <pc:graphicFrameChg chg="mod modGraphic">
          <ac:chgData name="John Searl" userId="668ceaf0cfe2af05" providerId="LiveId" clId="{7C163622-052D-44DC-88C1-773DDA045223}" dt="2025-04-26T16:07:48.289" v="274" actId="20577"/>
          <ac:graphicFrameMkLst>
            <pc:docMk/>
            <pc:sldMk cId="4011946474" sldId="277"/>
            <ac:graphicFrameMk id="9" creationId="{61A53DAB-332B-A102-0FE1-481D5C79D011}"/>
          </ac:graphicFrameMkLst>
        </pc:graphicFrameChg>
      </pc:sldChg>
      <pc:sldChg chg="modSp mod setBg">
        <pc:chgData name="John Searl" userId="668ceaf0cfe2af05" providerId="LiveId" clId="{7C163622-052D-44DC-88C1-773DDA045223}" dt="2025-04-27T06:28:18.971" v="380"/>
        <pc:sldMkLst>
          <pc:docMk/>
          <pc:sldMk cId="4188477895" sldId="278"/>
        </pc:sldMkLst>
        <pc:spChg chg="mod">
          <ac:chgData name="John Searl" userId="668ceaf0cfe2af05" providerId="LiveId" clId="{7C163622-052D-44DC-88C1-773DDA045223}" dt="2025-04-26T10:08:35.664" v="11" actId="208"/>
          <ac:spMkLst>
            <pc:docMk/>
            <pc:sldMk cId="4188477895" sldId="278"/>
            <ac:spMk id="5" creationId="{3ABDA4CA-B9BB-9920-93DA-EF258DD57C4C}"/>
          </ac:spMkLst>
        </pc:spChg>
        <pc:graphicFrameChg chg="mod modGraphic">
          <ac:chgData name="John Searl" userId="668ceaf0cfe2af05" providerId="LiveId" clId="{7C163622-052D-44DC-88C1-773DDA045223}" dt="2025-04-26T16:09:51.256" v="308" actId="6549"/>
          <ac:graphicFrameMkLst>
            <pc:docMk/>
            <pc:sldMk cId="4188477895" sldId="278"/>
            <ac:graphicFrameMk id="9" creationId="{12C1204C-FEE7-A507-EA92-72B683B9469C}"/>
          </ac:graphicFrameMkLst>
        </pc:graphicFrameChg>
      </pc:sldChg>
      <pc:sldChg chg="modSp mod setBg">
        <pc:chgData name="John Searl" userId="668ceaf0cfe2af05" providerId="LiveId" clId="{7C163622-052D-44DC-88C1-773DDA045223}" dt="2025-04-27T06:27:40.594" v="375"/>
        <pc:sldMkLst>
          <pc:docMk/>
          <pc:sldMk cId="690364296" sldId="473"/>
        </pc:sldMkLst>
        <pc:spChg chg="mod">
          <ac:chgData name="John Searl" userId="668ceaf0cfe2af05" providerId="LiveId" clId="{7C163622-052D-44DC-88C1-773DDA045223}" dt="2025-04-26T10:07:55.898" v="6" actId="208"/>
          <ac:spMkLst>
            <pc:docMk/>
            <pc:sldMk cId="690364296" sldId="473"/>
            <ac:spMk id="5" creationId="{DACBC0D3-C8C2-CA31-A6BB-8CB2EBE0E4A8}"/>
          </ac:spMkLst>
        </pc:spChg>
        <pc:graphicFrameChg chg="mod modGraphic">
          <ac:chgData name="John Searl" userId="668ceaf0cfe2af05" providerId="LiveId" clId="{7C163622-052D-44DC-88C1-773DDA045223}" dt="2025-04-27T06:08:54.797" v="336" actId="20577"/>
          <ac:graphicFrameMkLst>
            <pc:docMk/>
            <pc:sldMk cId="690364296" sldId="473"/>
            <ac:graphicFrameMk id="9" creationId="{CBBBA8E8-234D-828B-0850-2F8008E2EB77}"/>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871" cy="502835"/>
          </a:xfrm>
          <a:prstGeom prst="rect">
            <a:avLst/>
          </a:prstGeom>
        </p:spPr>
        <p:txBody>
          <a:bodyPr vert="horz" lIns="96625" tIns="48312" rIns="96625" bIns="48312" rtlCol="0"/>
          <a:lstStyle>
            <a:lvl1pPr algn="l">
              <a:defRPr sz="1300">
                <a:latin typeface="Lexend Deca" pitchFamily="2" charset="0"/>
              </a:defRPr>
            </a:lvl1pPr>
          </a:lstStyle>
          <a:p>
            <a:endParaRPr lang="en-GB" dirty="0"/>
          </a:p>
        </p:txBody>
      </p:sp>
      <p:sp>
        <p:nvSpPr>
          <p:cNvPr id="3" name="Date Placeholder 2"/>
          <p:cNvSpPr>
            <a:spLocks noGrp="1"/>
          </p:cNvSpPr>
          <p:nvPr>
            <p:ph type="dt" idx="1"/>
          </p:nvPr>
        </p:nvSpPr>
        <p:spPr>
          <a:xfrm>
            <a:off x="3901698" y="0"/>
            <a:ext cx="2984871" cy="502835"/>
          </a:xfrm>
          <a:prstGeom prst="rect">
            <a:avLst/>
          </a:prstGeom>
        </p:spPr>
        <p:txBody>
          <a:bodyPr vert="horz" lIns="96625" tIns="48312" rIns="96625" bIns="48312" rtlCol="0"/>
          <a:lstStyle>
            <a:lvl1pPr algn="r">
              <a:defRPr sz="1300">
                <a:latin typeface="Lexend Deca" pitchFamily="2" charset="0"/>
              </a:defRPr>
            </a:lvl1pPr>
          </a:lstStyle>
          <a:p>
            <a:fld id="{961C18FE-1416-4AE4-8633-BF4F989CB7B7}" type="datetimeFigureOut">
              <a:rPr lang="en-GB" smtClean="0"/>
              <a:pPr/>
              <a:t>26/04/2025</a:t>
            </a:fld>
            <a:endParaRPr lang="en-GB" dirty="0"/>
          </a:p>
        </p:txBody>
      </p:sp>
      <p:sp>
        <p:nvSpPr>
          <p:cNvPr id="4" name="Slide Image Placeholder 3"/>
          <p:cNvSpPr>
            <a:spLocks noGrp="1" noRot="1" noChangeAspect="1"/>
          </p:cNvSpPr>
          <p:nvPr>
            <p:ph type="sldImg" idx="2"/>
          </p:nvPr>
        </p:nvSpPr>
        <p:spPr>
          <a:xfrm>
            <a:off x="1189038" y="1252538"/>
            <a:ext cx="4510087" cy="3382962"/>
          </a:xfrm>
          <a:prstGeom prst="rect">
            <a:avLst/>
          </a:prstGeom>
          <a:noFill/>
          <a:ln w="12700">
            <a:solidFill>
              <a:prstClr val="black"/>
            </a:solidFill>
          </a:ln>
        </p:spPr>
        <p:txBody>
          <a:bodyPr vert="horz" lIns="96625" tIns="48312" rIns="96625" bIns="48312" rtlCol="0" anchor="ctr"/>
          <a:lstStyle/>
          <a:p>
            <a:endParaRPr lang="en-GB" dirty="0"/>
          </a:p>
        </p:txBody>
      </p:sp>
      <p:sp>
        <p:nvSpPr>
          <p:cNvPr id="5" name="Notes Placeholder 4"/>
          <p:cNvSpPr>
            <a:spLocks noGrp="1"/>
          </p:cNvSpPr>
          <p:nvPr>
            <p:ph type="body" sz="quarter" idx="3"/>
          </p:nvPr>
        </p:nvSpPr>
        <p:spPr>
          <a:xfrm>
            <a:off x="688817" y="4823034"/>
            <a:ext cx="5510530" cy="3946118"/>
          </a:xfrm>
          <a:prstGeom prst="rect">
            <a:avLst/>
          </a:prstGeom>
        </p:spPr>
        <p:txBody>
          <a:bodyPr vert="horz" lIns="96625" tIns="48312" rIns="96625" bIns="48312"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Footer Placeholder 5"/>
          <p:cNvSpPr>
            <a:spLocks noGrp="1"/>
          </p:cNvSpPr>
          <p:nvPr>
            <p:ph type="ftr" sz="quarter" idx="4"/>
          </p:nvPr>
        </p:nvSpPr>
        <p:spPr>
          <a:xfrm>
            <a:off x="0" y="9519055"/>
            <a:ext cx="2984871" cy="502834"/>
          </a:xfrm>
          <a:prstGeom prst="rect">
            <a:avLst/>
          </a:prstGeom>
        </p:spPr>
        <p:txBody>
          <a:bodyPr vert="horz" lIns="96625" tIns="48312" rIns="96625" bIns="48312" rtlCol="0" anchor="b"/>
          <a:lstStyle>
            <a:lvl1pPr algn="l">
              <a:defRPr sz="1300">
                <a:latin typeface="Lexend Deca" pitchFamily="2" charset="0"/>
              </a:defRPr>
            </a:lvl1pPr>
          </a:lstStyle>
          <a:p>
            <a:endParaRPr lang="en-GB" dirty="0"/>
          </a:p>
        </p:txBody>
      </p:sp>
      <p:sp>
        <p:nvSpPr>
          <p:cNvPr id="7" name="Slide Number Placeholder 6"/>
          <p:cNvSpPr>
            <a:spLocks noGrp="1"/>
          </p:cNvSpPr>
          <p:nvPr>
            <p:ph type="sldNum" sz="quarter" idx="5"/>
          </p:nvPr>
        </p:nvSpPr>
        <p:spPr>
          <a:xfrm>
            <a:off x="3901698" y="9519055"/>
            <a:ext cx="2984871" cy="502834"/>
          </a:xfrm>
          <a:prstGeom prst="rect">
            <a:avLst/>
          </a:prstGeom>
        </p:spPr>
        <p:txBody>
          <a:bodyPr vert="horz" lIns="96625" tIns="48312" rIns="96625" bIns="48312" rtlCol="0" anchor="b"/>
          <a:lstStyle>
            <a:lvl1pPr algn="r">
              <a:defRPr sz="1300">
                <a:latin typeface="Lexend Deca" pitchFamily="2" charset="0"/>
              </a:defRPr>
            </a:lvl1pPr>
          </a:lstStyle>
          <a:p>
            <a:fld id="{2258D0BE-ECC6-4552-B729-4F5E94981457}" type="slidenum">
              <a:rPr lang="en-GB" smtClean="0"/>
              <a:pPr/>
              <a:t>‹#›</a:t>
            </a:fld>
            <a:endParaRPr lang="en-GB" dirty="0"/>
          </a:p>
        </p:txBody>
      </p:sp>
    </p:spTree>
    <p:extLst>
      <p:ext uri="{BB962C8B-B14F-4D97-AF65-F5344CB8AC3E}">
        <p14:creationId xmlns:p14="http://schemas.microsoft.com/office/powerpoint/2010/main" val="31638126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Lexend Deca" pitchFamily="2" charset="0"/>
        <a:ea typeface="+mn-ea"/>
        <a:cs typeface="+mn-cs"/>
      </a:defRPr>
    </a:lvl1pPr>
    <a:lvl2pPr marL="457200" algn="l" defTabSz="914400" rtl="0" eaLnBrk="1" latinLnBrk="0" hangingPunct="1">
      <a:defRPr sz="1200" kern="1200">
        <a:solidFill>
          <a:schemeClr val="tx1"/>
        </a:solidFill>
        <a:latin typeface="Lexend Deca" pitchFamily="2" charset="0"/>
        <a:ea typeface="+mn-ea"/>
        <a:cs typeface="+mn-cs"/>
      </a:defRPr>
    </a:lvl2pPr>
    <a:lvl3pPr marL="914400" algn="l" defTabSz="914400" rtl="0" eaLnBrk="1" latinLnBrk="0" hangingPunct="1">
      <a:defRPr sz="1200" kern="1200">
        <a:solidFill>
          <a:schemeClr val="tx1"/>
        </a:solidFill>
        <a:latin typeface="Lexend Deca" pitchFamily="2" charset="0"/>
        <a:ea typeface="+mn-ea"/>
        <a:cs typeface="+mn-cs"/>
      </a:defRPr>
    </a:lvl3pPr>
    <a:lvl4pPr marL="1371600" algn="l" defTabSz="914400" rtl="0" eaLnBrk="1" latinLnBrk="0" hangingPunct="1">
      <a:defRPr sz="1200" kern="1200">
        <a:solidFill>
          <a:schemeClr val="tx1"/>
        </a:solidFill>
        <a:latin typeface="Lexend Deca" pitchFamily="2" charset="0"/>
        <a:ea typeface="+mn-ea"/>
        <a:cs typeface="+mn-cs"/>
      </a:defRPr>
    </a:lvl4pPr>
    <a:lvl5pPr marL="1828800" algn="l" defTabSz="914400" rtl="0" eaLnBrk="1" latinLnBrk="0" hangingPunct="1">
      <a:defRPr sz="1200" kern="1200">
        <a:solidFill>
          <a:schemeClr val="tx1"/>
        </a:solidFill>
        <a:latin typeface="Lexend Deca"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37425D1-1BD8-4D3A-A9E0-6993A2955E28}" type="slidenum">
              <a:rPr lang="en-GB" smtClean="0"/>
              <a:pPr/>
              <a:t>2</a:t>
            </a:fld>
            <a:endParaRPr lang="en-GB" dirty="0"/>
          </a:p>
        </p:txBody>
      </p:sp>
    </p:spTree>
    <p:extLst>
      <p:ext uri="{BB962C8B-B14F-4D97-AF65-F5344CB8AC3E}">
        <p14:creationId xmlns:p14="http://schemas.microsoft.com/office/powerpoint/2010/main" val="34461410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FB3AC6C-0793-4DF5-9019-985DB7A309C7}" type="datetimeFigureOut">
              <a:rPr lang="en-GB" smtClean="0"/>
              <a:t>26/04/2025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7DA29C6-BE5C-4EB2-90C1-F856738D8D3C}" type="slidenum">
              <a:rPr lang="en-GB" smtClean="0"/>
              <a:t>‹#›</a:t>
            </a:fld>
            <a:endParaRPr lang="en-GB" dirty="0"/>
          </a:p>
        </p:txBody>
      </p:sp>
    </p:spTree>
    <p:extLst>
      <p:ext uri="{BB962C8B-B14F-4D97-AF65-F5344CB8AC3E}">
        <p14:creationId xmlns:p14="http://schemas.microsoft.com/office/powerpoint/2010/main" val="13240973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B3AC6C-0793-4DF5-9019-985DB7A309C7}" type="datetimeFigureOut">
              <a:rPr lang="en-GB" smtClean="0"/>
              <a:t>26/04/2025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7DA29C6-BE5C-4EB2-90C1-F856738D8D3C}" type="slidenum">
              <a:rPr lang="en-GB" smtClean="0"/>
              <a:t>‹#›</a:t>
            </a:fld>
            <a:endParaRPr lang="en-GB" dirty="0"/>
          </a:p>
        </p:txBody>
      </p:sp>
    </p:spTree>
    <p:extLst>
      <p:ext uri="{BB962C8B-B14F-4D97-AF65-F5344CB8AC3E}">
        <p14:creationId xmlns:p14="http://schemas.microsoft.com/office/powerpoint/2010/main" val="29278308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FB3AC6C-0793-4DF5-9019-985DB7A309C7}" type="datetimeFigureOut">
              <a:rPr lang="en-GB" smtClean="0"/>
              <a:t>26/04/2025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7DA29C6-BE5C-4EB2-90C1-F856738D8D3C}" type="slidenum">
              <a:rPr lang="en-GB" smtClean="0"/>
              <a:t>‹#›</a:t>
            </a:fld>
            <a:endParaRPr lang="en-GB" dirty="0"/>
          </a:p>
        </p:txBody>
      </p:sp>
    </p:spTree>
    <p:extLst>
      <p:ext uri="{BB962C8B-B14F-4D97-AF65-F5344CB8AC3E}">
        <p14:creationId xmlns:p14="http://schemas.microsoft.com/office/powerpoint/2010/main" val="11882423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FB3AC6C-0793-4DF5-9019-985DB7A309C7}" type="datetimeFigureOut">
              <a:rPr lang="en-GB" smtClean="0"/>
              <a:t>26/04/2025</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E7DA29C6-BE5C-4EB2-90C1-F856738D8D3C}" type="slidenum">
              <a:rPr lang="en-GB" smtClean="0"/>
              <a:t>‹#›</a:t>
            </a:fld>
            <a:endParaRPr lang="en-GB" dirty="0"/>
          </a:p>
        </p:txBody>
      </p:sp>
    </p:spTree>
    <p:extLst>
      <p:ext uri="{BB962C8B-B14F-4D97-AF65-F5344CB8AC3E}">
        <p14:creationId xmlns:p14="http://schemas.microsoft.com/office/powerpoint/2010/main" val="25899772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FB3AC6C-0793-4DF5-9019-985DB7A309C7}" type="datetimeFigureOut">
              <a:rPr lang="en-GB" smtClean="0"/>
              <a:t>26/04/2025</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E7DA29C6-BE5C-4EB2-90C1-F856738D8D3C}" type="slidenum">
              <a:rPr lang="en-GB" smtClean="0"/>
              <a:t>‹#›</a:t>
            </a:fld>
            <a:endParaRPr lang="en-GB" dirty="0"/>
          </a:p>
        </p:txBody>
      </p:sp>
    </p:spTree>
    <p:extLst>
      <p:ext uri="{BB962C8B-B14F-4D97-AF65-F5344CB8AC3E}">
        <p14:creationId xmlns:p14="http://schemas.microsoft.com/office/powerpoint/2010/main" val="25054959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FB3AC6C-0793-4DF5-9019-985DB7A309C7}" type="datetimeFigureOut">
              <a:rPr lang="en-GB" smtClean="0"/>
              <a:t>26/04/2025</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E7DA29C6-BE5C-4EB2-90C1-F856738D8D3C}" type="slidenum">
              <a:rPr lang="en-GB" smtClean="0"/>
              <a:t>‹#›</a:t>
            </a:fld>
            <a:endParaRPr lang="en-GB" dirty="0"/>
          </a:p>
        </p:txBody>
      </p:sp>
    </p:spTree>
    <p:extLst>
      <p:ext uri="{BB962C8B-B14F-4D97-AF65-F5344CB8AC3E}">
        <p14:creationId xmlns:p14="http://schemas.microsoft.com/office/powerpoint/2010/main" val="12822075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B3AC6C-0793-4DF5-9019-985DB7A309C7}" type="datetimeFigureOut">
              <a:rPr lang="en-GB" smtClean="0"/>
              <a:t>26/04/2025</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E7DA29C6-BE5C-4EB2-90C1-F856738D8D3C}" type="slidenum">
              <a:rPr lang="en-GB" smtClean="0"/>
              <a:t>‹#›</a:t>
            </a:fld>
            <a:endParaRPr lang="en-GB" dirty="0"/>
          </a:p>
        </p:txBody>
      </p:sp>
    </p:spTree>
    <p:extLst>
      <p:ext uri="{BB962C8B-B14F-4D97-AF65-F5344CB8AC3E}">
        <p14:creationId xmlns:p14="http://schemas.microsoft.com/office/powerpoint/2010/main" val="6367423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FB3AC6C-0793-4DF5-9019-985DB7A309C7}" type="datetimeFigureOut">
              <a:rPr lang="en-GB" smtClean="0"/>
              <a:t>26/04/2025</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E7DA29C6-BE5C-4EB2-90C1-F856738D8D3C}" type="slidenum">
              <a:rPr lang="en-GB" smtClean="0"/>
              <a:t>‹#›</a:t>
            </a:fld>
            <a:endParaRPr lang="en-GB" dirty="0"/>
          </a:p>
        </p:txBody>
      </p:sp>
    </p:spTree>
    <p:extLst>
      <p:ext uri="{BB962C8B-B14F-4D97-AF65-F5344CB8AC3E}">
        <p14:creationId xmlns:p14="http://schemas.microsoft.com/office/powerpoint/2010/main" val="34421789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FB3AC6C-0793-4DF5-9019-985DB7A309C7}" type="datetimeFigureOut">
              <a:rPr lang="en-GB" smtClean="0"/>
              <a:t>26/04/2025</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E7DA29C6-BE5C-4EB2-90C1-F856738D8D3C}" type="slidenum">
              <a:rPr lang="en-GB" smtClean="0"/>
              <a:t>‹#›</a:t>
            </a:fld>
            <a:endParaRPr lang="en-GB" dirty="0"/>
          </a:p>
        </p:txBody>
      </p:sp>
    </p:spTree>
    <p:extLst>
      <p:ext uri="{BB962C8B-B14F-4D97-AF65-F5344CB8AC3E}">
        <p14:creationId xmlns:p14="http://schemas.microsoft.com/office/powerpoint/2010/main" val="11085353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B3AC6C-0793-4DF5-9019-985DB7A309C7}" type="datetimeFigureOut">
              <a:rPr lang="en-GB" smtClean="0"/>
              <a:t>26/04/2025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7DA29C6-BE5C-4EB2-90C1-F856738D8D3C}" type="slidenum">
              <a:rPr lang="en-GB" smtClean="0"/>
              <a:t>‹#›</a:t>
            </a:fld>
            <a:endParaRPr lang="en-GB" dirty="0"/>
          </a:p>
        </p:txBody>
      </p:sp>
    </p:spTree>
    <p:extLst>
      <p:ext uri="{BB962C8B-B14F-4D97-AF65-F5344CB8AC3E}">
        <p14:creationId xmlns:p14="http://schemas.microsoft.com/office/powerpoint/2010/main" val="2512644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B3AC6C-0793-4DF5-9019-985DB7A309C7}" type="datetimeFigureOut">
              <a:rPr lang="en-GB" smtClean="0"/>
              <a:t>26/04/2025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7DA29C6-BE5C-4EB2-90C1-F856738D8D3C}" type="slidenum">
              <a:rPr lang="en-GB" smtClean="0"/>
              <a:t>‹#›</a:t>
            </a:fld>
            <a:endParaRPr lang="en-GB" dirty="0"/>
          </a:p>
        </p:txBody>
      </p:sp>
    </p:spTree>
    <p:extLst>
      <p:ext uri="{BB962C8B-B14F-4D97-AF65-F5344CB8AC3E}">
        <p14:creationId xmlns:p14="http://schemas.microsoft.com/office/powerpoint/2010/main" val="38107118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latin typeface="Lexend Deca" pitchFamily="2" charset="0"/>
              </a:defRPr>
            </a:lvl1pPr>
          </a:lstStyle>
          <a:p>
            <a:fld id="{1FB3AC6C-0793-4DF5-9019-985DB7A309C7}" type="datetimeFigureOut">
              <a:rPr lang="en-GB" smtClean="0"/>
              <a:pPr/>
              <a:t>26/04/2025</a:t>
            </a:fld>
            <a:endParaRPr lang="en-GB"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latin typeface="Lexend Deca" pitchFamily="2" charset="0"/>
              </a:defRPr>
            </a:lvl1pPr>
          </a:lstStyle>
          <a:p>
            <a:endParaRPr lang="en-GB"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latin typeface="Lexend Deca" pitchFamily="2" charset="0"/>
              </a:defRPr>
            </a:lvl1pPr>
          </a:lstStyle>
          <a:p>
            <a:fld id="{E7DA29C6-BE5C-4EB2-90C1-F856738D8D3C}" type="slidenum">
              <a:rPr lang="en-GB" smtClean="0"/>
              <a:pPr/>
              <a:t>‹#›</a:t>
            </a:fld>
            <a:endParaRPr lang="en-GB" dirty="0"/>
          </a:p>
        </p:txBody>
      </p:sp>
    </p:spTree>
    <p:extLst>
      <p:ext uri="{BB962C8B-B14F-4D97-AF65-F5344CB8AC3E}">
        <p14:creationId xmlns:p14="http://schemas.microsoft.com/office/powerpoint/2010/main" val="268483432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Lexend Deca"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Lexend De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Lexend De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exend De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exend De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exend De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3" name="Rectangle 52">
            <a:extLst>
              <a:ext uri="{FF2B5EF4-FFF2-40B4-BE49-F238E27FC236}">
                <a16:creationId xmlns:a16="http://schemas.microsoft.com/office/drawing/2014/main" id="{0E91F5CA-B392-444C-88E3-BF5BAAEBDE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exend Deca" pitchFamily="2" charset="0"/>
            </a:endParaRPr>
          </a:p>
        </p:txBody>
      </p:sp>
      <p:sp>
        <p:nvSpPr>
          <p:cNvPr id="55" name="Rectangle 54">
            <a:extLst>
              <a:ext uri="{FF2B5EF4-FFF2-40B4-BE49-F238E27FC236}">
                <a16:creationId xmlns:a16="http://schemas.microsoft.com/office/drawing/2014/main" id="{0459807F-B6FA-44D3-9A53-C55B6B5688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80681"/>
            <a:ext cx="9144000" cy="2777318"/>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exend Deca" pitchFamily="2" charset="0"/>
            </a:endParaRPr>
          </a:p>
        </p:txBody>
      </p:sp>
      <p:sp>
        <p:nvSpPr>
          <p:cNvPr id="6" name="TextBox 5">
            <a:extLst>
              <a:ext uri="{FF2B5EF4-FFF2-40B4-BE49-F238E27FC236}">
                <a16:creationId xmlns:a16="http://schemas.microsoft.com/office/drawing/2014/main" id="{2622D1AB-B450-872C-65B1-82BFDB097E83}"/>
              </a:ext>
            </a:extLst>
          </p:cNvPr>
          <p:cNvSpPr txBox="1"/>
          <p:nvPr/>
        </p:nvSpPr>
        <p:spPr>
          <a:xfrm>
            <a:off x="941295" y="5279511"/>
            <a:ext cx="7261411" cy="739880"/>
          </a:xfrm>
          <a:prstGeom prst="rect">
            <a:avLst/>
          </a:prstGeom>
        </p:spPr>
        <p:txBody>
          <a:bodyPr vert="horz" lIns="91440" tIns="45720" rIns="91440" bIns="45720" rtlCol="0" anchor="b">
            <a:normAutofit/>
          </a:bodyPr>
          <a:lstStyle/>
          <a:p>
            <a:pPr algn="ctr" defTabSz="914400">
              <a:lnSpc>
                <a:spcPct val="90000"/>
              </a:lnSpc>
              <a:spcBef>
                <a:spcPct val="0"/>
              </a:spcBef>
              <a:spcAft>
                <a:spcPts val="600"/>
              </a:spcAft>
            </a:pPr>
            <a:r>
              <a:rPr lang="en-US" sz="4400" b="1" dirty="0">
                <a:solidFill>
                  <a:srgbClr val="2E348C"/>
                </a:solidFill>
                <a:latin typeface="Lexend Deca Medium" pitchFamily="2" charset="0"/>
                <a:ea typeface="+mj-ea"/>
                <a:cs typeface="+mj-cs"/>
              </a:rPr>
              <a:t>Sentence Stems</a:t>
            </a:r>
          </a:p>
        </p:txBody>
      </p:sp>
      <p:pic>
        <p:nvPicPr>
          <p:cNvPr id="24" name="Picture 23">
            <a:extLst>
              <a:ext uri="{FF2B5EF4-FFF2-40B4-BE49-F238E27FC236}">
                <a16:creationId xmlns:a16="http://schemas.microsoft.com/office/drawing/2014/main" id="{A05C44BA-8C1E-4888-38D7-CC80487580B3}"/>
              </a:ext>
            </a:extLst>
          </p:cNvPr>
          <p:cNvPicPr>
            <a:picLocks noChangeAspect="1"/>
          </p:cNvPicPr>
          <p:nvPr/>
        </p:nvPicPr>
        <p:blipFill>
          <a:blip r:embed="rId2">
            <a:extLst>
              <a:ext uri="{28A0092B-C50C-407E-A947-70E740481C1C}">
                <a14:useLocalDpi xmlns:a14="http://schemas.microsoft.com/office/drawing/2010/main" val="0"/>
              </a:ext>
            </a:extLst>
          </a:blip>
          <a:srcRect l="10388" r="11945" b="1"/>
          <a:stretch/>
        </p:blipFill>
        <p:spPr>
          <a:xfrm>
            <a:off x="20" y="10"/>
            <a:ext cx="9143979" cy="5886523"/>
          </a:xfrm>
          <a:custGeom>
            <a:avLst/>
            <a:gdLst/>
            <a:ahLst/>
            <a:cxnLst/>
            <a:rect l="l" t="t" r="r" b="b"/>
            <a:pathLst>
              <a:path w="12191999" h="5886533">
                <a:moveTo>
                  <a:pt x="4721173" y="4907914"/>
                </a:moveTo>
                <a:lnTo>
                  <a:pt x="4722109" y="4908125"/>
                </a:lnTo>
                <a:cubicBezTo>
                  <a:pt x="4721143" y="4908767"/>
                  <a:pt x="4718263" y="4909373"/>
                  <a:pt x="4717199" y="4909396"/>
                </a:cubicBezTo>
                <a:close/>
                <a:moveTo>
                  <a:pt x="0" y="0"/>
                </a:moveTo>
                <a:lnTo>
                  <a:pt x="12191999" y="0"/>
                </a:lnTo>
                <a:lnTo>
                  <a:pt x="12191999" y="5751311"/>
                </a:lnTo>
                <a:lnTo>
                  <a:pt x="12140860" y="5770509"/>
                </a:lnTo>
                <a:cubicBezTo>
                  <a:pt x="12126656" y="5772723"/>
                  <a:pt x="12093589" y="5827925"/>
                  <a:pt x="12080161" y="5826358"/>
                </a:cubicBezTo>
                <a:cubicBezTo>
                  <a:pt x="11978188" y="5850511"/>
                  <a:pt x="11967361" y="5873564"/>
                  <a:pt x="11917885" y="5861578"/>
                </a:cubicBezTo>
                <a:cubicBezTo>
                  <a:pt x="11872779" y="5859863"/>
                  <a:pt x="11928861" y="5896778"/>
                  <a:pt x="11894610" y="5883738"/>
                </a:cubicBezTo>
                <a:cubicBezTo>
                  <a:pt x="11860359" y="5870698"/>
                  <a:pt x="11736091" y="5807232"/>
                  <a:pt x="11712379" y="5783337"/>
                </a:cubicBezTo>
                <a:cubicBezTo>
                  <a:pt x="11688667" y="5759442"/>
                  <a:pt x="11627912" y="5782933"/>
                  <a:pt x="11585366" y="5740371"/>
                </a:cubicBezTo>
                <a:lnTo>
                  <a:pt x="11516470" y="5663679"/>
                </a:lnTo>
                <a:cubicBezTo>
                  <a:pt x="11468274" y="5661847"/>
                  <a:pt x="11507335" y="5626593"/>
                  <a:pt x="11462692" y="5610127"/>
                </a:cubicBezTo>
                <a:cubicBezTo>
                  <a:pt x="11417567" y="5608500"/>
                  <a:pt x="11408021" y="5556613"/>
                  <a:pt x="11369712" y="5548654"/>
                </a:cubicBezTo>
                <a:cubicBezTo>
                  <a:pt x="11354317" y="5554704"/>
                  <a:pt x="11288328" y="5499810"/>
                  <a:pt x="11273969" y="5488986"/>
                </a:cubicBezTo>
                <a:cubicBezTo>
                  <a:pt x="11231913" y="5490378"/>
                  <a:pt x="11221973" y="5480544"/>
                  <a:pt x="11195084" y="5467967"/>
                </a:cubicBezTo>
                <a:cubicBezTo>
                  <a:pt x="11164086" y="5497749"/>
                  <a:pt x="11171649" y="5471790"/>
                  <a:pt x="11143408" y="5468614"/>
                </a:cubicBezTo>
                <a:cubicBezTo>
                  <a:pt x="11125906" y="5464975"/>
                  <a:pt x="11102603" y="5460835"/>
                  <a:pt x="11085935" y="5459365"/>
                </a:cubicBezTo>
                <a:cubicBezTo>
                  <a:pt x="11057493" y="5459661"/>
                  <a:pt x="11029906" y="5441496"/>
                  <a:pt x="11030953" y="5456484"/>
                </a:cubicBezTo>
                <a:cubicBezTo>
                  <a:pt x="11007784" y="5459001"/>
                  <a:pt x="10982005" y="5463178"/>
                  <a:pt x="10951060" y="5461240"/>
                </a:cubicBezTo>
                <a:cubicBezTo>
                  <a:pt x="10885365" y="5424406"/>
                  <a:pt x="10915288" y="5460968"/>
                  <a:pt x="10857721" y="5448157"/>
                </a:cubicBezTo>
                <a:cubicBezTo>
                  <a:pt x="10806646" y="5435790"/>
                  <a:pt x="10707075" y="5402712"/>
                  <a:pt x="10644616" y="5387039"/>
                </a:cubicBezTo>
                <a:cubicBezTo>
                  <a:pt x="10616446" y="5382224"/>
                  <a:pt x="10558603" y="5371613"/>
                  <a:pt x="10519277" y="5366793"/>
                </a:cubicBezTo>
                <a:cubicBezTo>
                  <a:pt x="10495461" y="5368312"/>
                  <a:pt x="10473830" y="5354868"/>
                  <a:pt x="10445981" y="5364735"/>
                </a:cubicBezTo>
                <a:cubicBezTo>
                  <a:pt x="10436536" y="5368773"/>
                  <a:pt x="10409281" y="5367966"/>
                  <a:pt x="10383865" y="5360888"/>
                </a:cubicBezTo>
                <a:cubicBezTo>
                  <a:pt x="10374827" y="5369095"/>
                  <a:pt x="10347864" y="5360432"/>
                  <a:pt x="10336852" y="5360277"/>
                </a:cubicBezTo>
                <a:cubicBezTo>
                  <a:pt x="10323586" y="5366987"/>
                  <a:pt x="10274741" y="5357921"/>
                  <a:pt x="10261098" y="5350526"/>
                </a:cubicBezTo>
                <a:lnTo>
                  <a:pt x="10126497" y="5339011"/>
                </a:lnTo>
                <a:lnTo>
                  <a:pt x="10082166" y="5336916"/>
                </a:lnTo>
                <a:cubicBezTo>
                  <a:pt x="10074567" y="5338985"/>
                  <a:pt x="10046860" y="5337657"/>
                  <a:pt x="10039237" y="5338580"/>
                </a:cubicBezTo>
                <a:cubicBezTo>
                  <a:pt x="9998458" y="5328479"/>
                  <a:pt x="9984394" y="5327989"/>
                  <a:pt x="9960016" y="5323065"/>
                </a:cubicBezTo>
                <a:cubicBezTo>
                  <a:pt x="9918980" y="5322923"/>
                  <a:pt x="9888741" y="5326122"/>
                  <a:pt x="9847789" y="5316297"/>
                </a:cubicBezTo>
                <a:lnTo>
                  <a:pt x="9728306" y="5296090"/>
                </a:lnTo>
                <a:cubicBezTo>
                  <a:pt x="9675056" y="5305676"/>
                  <a:pt x="9602035" y="5297282"/>
                  <a:pt x="9584504" y="5284670"/>
                </a:cubicBezTo>
                <a:cubicBezTo>
                  <a:pt x="9518952" y="5270394"/>
                  <a:pt x="9415429" y="5244268"/>
                  <a:pt x="9343049" y="5238968"/>
                </a:cubicBezTo>
                <a:lnTo>
                  <a:pt x="9231367" y="5187063"/>
                </a:lnTo>
                <a:lnTo>
                  <a:pt x="9194807" y="5176984"/>
                </a:lnTo>
                <a:lnTo>
                  <a:pt x="9189243" y="5167745"/>
                </a:lnTo>
                <a:lnTo>
                  <a:pt x="9151229" y="5156543"/>
                </a:lnTo>
                <a:lnTo>
                  <a:pt x="9150207" y="5157608"/>
                </a:lnTo>
                <a:cubicBezTo>
                  <a:pt x="9147045" y="5159739"/>
                  <a:pt x="9143081" y="5160831"/>
                  <a:pt x="9137315" y="5159777"/>
                </a:cubicBezTo>
                <a:cubicBezTo>
                  <a:pt x="9138862" y="5179261"/>
                  <a:pt x="9130952" y="5165972"/>
                  <a:pt x="9113809" y="5161143"/>
                </a:cubicBezTo>
                <a:cubicBezTo>
                  <a:pt x="9112388" y="5190326"/>
                  <a:pt x="9068114" y="5155892"/>
                  <a:pt x="9053450" y="5169457"/>
                </a:cubicBezTo>
                <a:lnTo>
                  <a:pt x="9005483" y="5166172"/>
                </a:lnTo>
                <a:lnTo>
                  <a:pt x="9005198" y="5166412"/>
                </a:lnTo>
                <a:cubicBezTo>
                  <a:pt x="9003143" y="5166632"/>
                  <a:pt x="9000324" y="5166304"/>
                  <a:pt x="8996229" y="5165201"/>
                </a:cubicBezTo>
                <a:lnTo>
                  <a:pt x="8990391" y="5163140"/>
                </a:lnTo>
                <a:lnTo>
                  <a:pt x="8974334" y="5159914"/>
                </a:lnTo>
                <a:lnTo>
                  <a:pt x="8968008" y="5160614"/>
                </a:lnTo>
                <a:lnTo>
                  <a:pt x="8963045" y="5162839"/>
                </a:lnTo>
                <a:cubicBezTo>
                  <a:pt x="8954690" y="5154888"/>
                  <a:pt x="8955517" y="5145940"/>
                  <a:pt x="8928985" y="5166027"/>
                </a:cubicBezTo>
                <a:cubicBezTo>
                  <a:pt x="8898031" y="5165007"/>
                  <a:pt x="8789300" y="5150352"/>
                  <a:pt x="8752441" y="5146795"/>
                </a:cubicBezTo>
                <a:cubicBezTo>
                  <a:pt x="8719819" y="5136075"/>
                  <a:pt x="8748194" y="5149736"/>
                  <a:pt x="8707844" y="5144694"/>
                </a:cubicBezTo>
                <a:cubicBezTo>
                  <a:pt x="8671606" y="5125159"/>
                  <a:pt x="8639142" y="5141599"/>
                  <a:pt x="8596068" y="5136122"/>
                </a:cubicBezTo>
                <a:lnTo>
                  <a:pt x="8525227" y="5150964"/>
                </a:lnTo>
                <a:lnTo>
                  <a:pt x="8510980" y="5145049"/>
                </a:lnTo>
                <a:lnTo>
                  <a:pt x="8506164" y="5142048"/>
                </a:lnTo>
                <a:cubicBezTo>
                  <a:pt x="8502646" y="5140271"/>
                  <a:pt x="8500045" y="5139460"/>
                  <a:pt x="8497965" y="5139310"/>
                </a:cubicBezTo>
                <a:lnTo>
                  <a:pt x="8497591" y="5139489"/>
                </a:lnTo>
                <a:lnTo>
                  <a:pt x="8490246" y="5136439"/>
                </a:lnTo>
                <a:lnTo>
                  <a:pt x="8367179" y="5122397"/>
                </a:lnTo>
                <a:cubicBezTo>
                  <a:pt x="8362021" y="5120372"/>
                  <a:pt x="8357730" y="5120720"/>
                  <a:pt x="8353796" y="5122203"/>
                </a:cubicBezTo>
                <a:lnTo>
                  <a:pt x="8352369" y="5123043"/>
                </a:lnTo>
                <a:lnTo>
                  <a:pt x="8320101" y="5105625"/>
                </a:lnTo>
                <a:lnTo>
                  <a:pt x="8314429" y="5105299"/>
                </a:lnTo>
                <a:lnTo>
                  <a:pt x="8295170" y="5091404"/>
                </a:lnTo>
                <a:lnTo>
                  <a:pt x="8284273" y="5085581"/>
                </a:lnTo>
                <a:lnTo>
                  <a:pt x="8283146" y="5081138"/>
                </a:lnTo>
                <a:cubicBezTo>
                  <a:pt x="8280842" y="5077893"/>
                  <a:pt x="8276148" y="5075245"/>
                  <a:pt x="8266072" y="5073963"/>
                </a:cubicBezTo>
                <a:lnTo>
                  <a:pt x="8263373" y="5074193"/>
                </a:lnTo>
                <a:lnTo>
                  <a:pt x="8252030" y="5064350"/>
                </a:lnTo>
                <a:cubicBezTo>
                  <a:pt x="8248856" y="5060500"/>
                  <a:pt x="8246644" y="5056218"/>
                  <a:pt x="8245831" y="5051358"/>
                </a:cubicBezTo>
                <a:cubicBezTo>
                  <a:pt x="8181824" y="5054265"/>
                  <a:pt x="8147127" y="5020143"/>
                  <a:pt x="8090268" y="5005197"/>
                </a:cubicBezTo>
                <a:cubicBezTo>
                  <a:pt x="8025464" y="4982055"/>
                  <a:pt x="7967067" y="4960819"/>
                  <a:pt x="7905404" y="4963224"/>
                </a:cubicBezTo>
                <a:cubicBezTo>
                  <a:pt x="7835116" y="4948312"/>
                  <a:pt x="7780962" y="4946081"/>
                  <a:pt x="7718741" y="4937509"/>
                </a:cubicBezTo>
                <a:lnTo>
                  <a:pt x="7614343" y="4940980"/>
                </a:lnTo>
                <a:lnTo>
                  <a:pt x="7527539" y="4935152"/>
                </a:lnTo>
                <a:lnTo>
                  <a:pt x="7519567" y="4932599"/>
                </a:lnTo>
                <a:cubicBezTo>
                  <a:pt x="7513989" y="4931260"/>
                  <a:pt x="7510169" y="4930910"/>
                  <a:pt x="7507408" y="4931264"/>
                </a:cubicBezTo>
                <a:lnTo>
                  <a:pt x="7507036" y="4931591"/>
                </a:lnTo>
                <a:lnTo>
                  <a:pt x="7495791" y="4929639"/>
                </a:lnTo>
                <a:cubicBezTo>
                  <a:pt x="7476982" y="4925521"/>
                  <a:pt x="7422524" y="4942937"/>
                  <a:pt x="7405387" y="4937744"/>
                </a:cubicBezTo>
                <a:cubicBezTo>
                  <a:pt x="7374785" y="4940694"/>
                  <a:pt x="7333986" y="4941799"/>
                  <a:pt x="7312176" y="4947339"/>
                </a:cubicBezTo>
                <a:lnTo>
                  <a:pt x="7310849" y="4948781"/>
                </a:lnTo>
                <a:lnTo>
                  <a:pt x="7218556" y="4923532"/>
                </a:lnTo>
                <a:lnTo>
                  <a:pt x="7201098" y="4918982"/>
                </a:lnTo>
                <a:lnTo>
                  <a:pt x="7197000" y="4913624"/>
                </a:lnTo>
                <a:cubicBezTo>
                  <a:pt x="7192108" y="4910101"/>
                  <a:pt x="7184502" y="4907962"/>
                  <a:pt x="7170804" y="4908976"/>
                </a:cubicBezTo>
                <a:lnTo>
                  <a:pt x="7096984" y="4896748"/>
                </a:lnTo>
                <a:cubicBezTo>
                  <a:pt x="7061144" y="4895770"/>
                  <a:pt x="7050185" y="4894793"/>
                  <a:pt x="7018492" y="4897122"/>
                </a:cubicBezTo>
                <a:cubicBezTo>
                  <a:pt x="6937524" y="4886184"/>
                  <a:pt x="6943641" y="4862018"/>
                  <a:pt x="6904142" y="4867616"/>
                </a:cubicBezTo>
                <a:cubicBezTo>
                  <a:pt x="6871918" y="4872824"/>
                  <a:pt x="6787985" y="4853750"/>
                  <a:pt x="6708218" y="4839661"/>
                </a:cubicBezTo>
                <a:cubicBezTo>
                  <a:pt x="6649102" y="4830206"/>
                  <a:pt x="6628102" y="4816105"/>
                  <a:pt x="6549451" y="4810885"/>
                </a:cubicBezTo>
                <a:cubicBezTo>
                  <a:pt x="6472150" y="4766795"/>
                  <a:pt x="6409692" y="4790518"/>
                  <a:pt x="6317556" y="4764085"/>
                </a:cubicBezTo>
                <a:cubicBezTo>
                  <a:pt x="6297547" y="4748563"/>
                  <a:pt x="6209288" y="4765756"/>
                  <a:pt x="6168670" y="4761998"/>
                </a:cubicBezTo>
                <a:cubicBezTo>
                  <a:pt x="6128052" y="4758240"/>
                  <a:pt x="6090536" y="4744692"/>
                  <a:pt x="6073844" y="4741536"/>
                </a:cubicBezTo>
                <a:lnTo>
                  <a:pt x="6068526" y="4743073"/>
                </a:lnTo>
                <a:lnTo>
                  <a:pt x="6048634" y="4742390"/>
                </a:lnTo>
                <a:lnTo>
                  <a:pt x="6041279" y="4750739"/>
                </a:lnTo>
                <a:lnTo>
                  <a:pt x="6010088" y="4755832"/>
                </a:lnTo>
                <a:cubicBezTo>
                  <a:pt x="5998677" y="4756419"/>
                  <a:pt x="5970124" y="4755506"/>
                  <a:pt x="5957373" y="4752188"/>
                </a:cubicBezTo>
                <a:lnTo>
                  <a:pt x="5758915" y="4736496"/>
                </a:lnTo>
                <a:lnTo>
                  <a:pt x="5626957" y="4735473"/>
                </a:lnTo>
                <a:lnTo>
                  <a:pt x="5470902" y="4749493"/>
                </a:lnTo>
                <a:cubicBezTo>
                  <a:pt x="5478131" y="4762521"/>
                  <a:pt x="5439006" y="4748455"/>
                  <a:pt x="5432757" y="4760746"/>
                </a:cubicBezTo>
                <a:cubicBezTo>
                  <a:pt x="5429365" y="4770778"/>
                  <a:pt x="5391824" y="4775462"/>
                  <a:pt x="5381664" y="4778448"/>
                </a:cubicBezTo>
                <a:lnTo>
                  <a:pt x="5261760" y="4798865"/>
                </a:lnTo>
                <a:cubicBezTo>
                  <a:pt x="5251595" y="4799049"/>
                  <a:pt x="5230547" y="4807359"/>
                  <a:pt x="5222959" y="4809989"/>
                </a:cubicBezTo>
                <a:lnTo>
                  <a:pt x="5174657" y="4812979"/>
                </a:lnTo>
                <a:lnTo>
                  <a:pt x="5156551" y="4820202"/>
                </a:lnTo>
                <a:lnTo>
                  <a:pt x="5142595" y="4823602"/>
                </a:lnTo>
                <a:lnTo>
                  <a:pt x="5139593" y="4825703"/>
                </a:lnTo>
                <a:cubicBezTo>
                  <a:pt x="5133873" y="4829743"/>
                  <a:pt x="5128076" y="4833554"/>
                  <a:pt x="5121656" y="4836556"/>
                </a:cubicBezTo>
                <a:cubicBezTo>
                  <a:pt x="5108317" y="4807937"/>
                  <a:pt x="5064853" y="4857373"/>
                  <a:pt x="5065787" y="4829985"/>
                </a:cubicBezTo>
                <a:cubicBezTo>
                  <a:pt x="5028193" y="4841501"/>
                  <a:pt x="5038944" y="4812412"/>
                  <a:pt x="5011510" y="4846366"/>
                </a:cubicBezTo>
                <a:cubicBezTo>
                  <a:pt x="4937023" y="4845983"/>
                  <a:pt x="4916353" y="4832976"/>
                  <a:pt x="4840437" y="4870383"/>
                </a:cubicBezTo>
                <a:cubicBezTo>
                  <a:pt x="4806739" y="4887025"/>
                  <a:pt x="4784106" y="4898171"/>
                  <a:pt x="4762444" y="4898151"/>
                </a:cubicBezTo>
                <a:cubicBezTo>
                  <a:pt x="4741323" y="4902652"/>
                  <a:pt x="4729481" y="4905474"/>
                  <a:pt x="4723182" y="4907166"/>
                </a:cubicBezTo>
                <a:lnTo>
                  <a:pt x="4721173" y="4907914"/>
                </a:lnTo>
                <a:lnTo>
                  <a:pt x="4715524" y="4906639"/>
                </a:lnTo>
                <a:cubicBezTo>
                  <a:pt x="4680148" y="4913595"/>
                  <a:pt x="4524744" y="4914403"/>
                  <a:pt x="4515810" y="4916541"/>
                </a:cubicBezTo>
                <a:cubicBezTo>
                  <a:pt x="4457819" y="4929653"/>
                  <a:pt x="4462659" y="4930394"/>
                  <a:pt x="4428539" y="4927192"/>
                </a:cubicBezTo>
                <a:cubicBezTo>
                  <a:pt x="4423303" y="4923821"/>
                  <a:pt x="4368974" y="4930115"/>
                  <a:pt x="4362872" y="4928538"/>
                </a:cubicBezTo>
                <a:lnTo>
                  <a:pt x="4316962" y="4921923"/>
                </a:lnTo>
                <a:lnTo>
                  <a:pt x="4315106" y="4923264"/>
                </a:lnTo>
                <a:cubicBezTo>
                  <a:pt x="4306123" y="4926635"/>
                  <a:pt x="4299993" y="4926634"/>
                  <a:pt x="4295140" y="4925143"/>
                </a:cubicBezTo>
                <a:lnTo>
                  <a:pt x="4290059" y="4922226"/>
                </a:lnTo>
                <a:lnTo>
                  <a:pt x="4276138" y="4922472"/>
                </a:lnTo>
                <a:lnTo>
                  <a:pt x="4248113" y="4920148"/>
                </a:lnTo>
                <a:lnTo>
                  <a:pt x="4202046" y="4922943"/>
                </a:lnTo>
                <a:cubicBezTo>
                  <a:pt x="4201945" y="4923363"/>
                  <a:pt x="4201842" y="4923782"/>
                  <a:pt x="4201741" y="4924202"/>
                </a:cubicBezTo>
                <a:cubicBezTo>
                  <a:pt x="4200116" y="4927039"/>
                  <a:pt x="4197140" y="4929158"/>
                  <a:pt x="4191245" y="4929836"/>
                </a:cubicBezTo>
                <a:cubicBezTo>
                  <a:pt x="4204212" y="4947125"/>
                  <a:pt x="4161274" y="4945230"/>
                  <a:pt x="4142742" y="4945701"/>
                </a:cubicBezTo>
                <a:cubicBezTo>
                  <a:pt x="4124717" y="4952767"/>
                  <a:pt x="4099099" y="4966347"/>
                  <a:pt x="4083094" y="4972234"/>
                </a:cubicBezTo>
                <a:lnTo>
                  <a:pt x="4074543" y="4973069"/>
                </a:lnTo>
                <a:cubicBezTo>
                  <a:pt x="4074504" y="4973170"/>
                  <a:pt x="4074463" y="4973269"/>
                  <a:pt x="4074424" y="4973368"/>
                </a:cubicBezTo>
                <a:cubicBezTo>
                  <a:pt x="4072678" y="4974152"/>
                  <a:pt x="4069906" y="4974653"/>
                  <a:pt x="4065507" y="4974812"/>
                </a:cubicBezTo>
                <a:lnTo>
                  <a:pt x="4058951" y="4974594"/>
                </a:lnTo>
                <a:lnTo>
                  <a:pt x="4042361" y="4976215"/>
                </a:lnTo>
                <a:lnTo>
                  <a:pt x="4036993" y="4978649"/>
                </a:lnTo>
                <a:lnTo>
                  <a:pt x="4035360" y="4982316"/>
                </a:lnTo>
                <a:lnTo>
                  <a:pt x="4033775" y="4982081"/>
                </a:lnTo>
                <a:cubicBezTo>
                  <a:pt x="4021424" y="4977217"/>
                  <a:pt x="4016874" y="4968841"/>
                  <a:pt x="4004535" y="4994649"/>
                </a:cubicBezTo>
                <a:cubicBezTo>
                  <a:pt x="3976667" y="4987584"/>
                  <a:pt x="3972977" y="5002913"/>
                  <a:pt x="3936843" y="5012106"/>
                </a:cubicBezTo>
                <a:cubicBezTo>
                  <a:pt x="3920506" y="5004382"/>
                  <a:pt x="3908535" y="5009071"/>
                  <a:pt x="3897272" y="5017761"/>
                </a:cubicBezTo>
                <a:cubicBezTo>
                  <a:pt x="3861092" y="5017265"/>
                  <a:pt x="3829628" y="5031135"/>
                  <a:pt x="3789757" y="5037999"/>
                </a:cubicBezTo>
                <a:cubicBezTo>
                  <a:pt x="3741007" y="5052705"/>
                  <a:pt x="3725129" y="5054682"/>
                  <a:pt x="3682510" y="5061922"/>
                </a:cubicBezTo>
                <a:lnTo>
                  <a:pt x="3610032" y="5094193"/>
                </a:lnTo>
                <a:lnTo>
                  <a:pt x="3603852" y="5092831"/>
                </a:lnTo>
                <a:cubicBezTo>
                  <a:pt x="3599580" y="5092212"/>
                  <a:pt x="3596726" y="5092212"/>
                  <a:pt x="3594733" y="5092667"/>
                </a:cubicBezTo>
                <a:lnTo>
                  <a:pt x="3594498" y="5092936"/>
                </a:lnTo>
                <a:lnTo>
                  <a:pt x="3585975" y="5092246"/>
                </a:lnTo>
                <a:cubicBezTo>
                  <a:pt x="3571623" y="5090455"/>
                  <a:pt x="3549389" y="5104654"/>
                  <a:pt x="3536132" y="5101945"/>
                </a:cubicBezTo>
                <a:cubicBezTo>
                  <a:pt x="3513940" y="5106241"/>
                  <a:pt x="3488622" y="5099976"/>
                  <a:pt x="3473220" y="5105606"/>
                </a:cubicBezTo>
                <a:lnTo>
                  <a:pt x="3400725" y="5117654"/>
                </a:lnTo>
                <a:lnTo>
                  <a:pt x="3375935" y="5106247"/>
                </a:lnTo>
                <a:lnTo>
                  <a:pt x="3348219" y="5109860"/>
                </a:lnTo>
                <a:cubicBezTo>
                  <a:pt x="3337206" y="5110533"/>
                  <a:pt x="3327054" y="5111295"/>
                  <a:pt x="3319639" y="5114795"/>
                </a:cubicBezTo>
                <a:lnTo>
                  <a:pt x="3248529" y="5133347"/>
                </a:lnTo>
                <a:lnTo>
                  <a:pt x="3210308" y="5119794"/>
                </a:lnTo>
                <a:cubicBezTo>
                  <a:pt x="3206088" y="5117870"/>
                  <a:pt x="3200152" y="5117326"/>
                  <a:pt x="3190375" y="5119915"/>
                </a:cubicBezTo>
                <a:lnTo>
                  <a:pt x="3188145" y="5121096"/>
                </a:lnTo>
                <a:cubicBezTo>
                  <a:pt x="3182625" y="5119116"/>
                  <a:pt x="3141856" y="5121682"/>
                  <a:pt x="3108596" y="5122416"/>
                </a:cubicBezTo>
                <a:cubicBezTo>
                  <a:pt x="3055968" y="5124842"/>
                  <a:pt x="3048940" y="5117475"/>
                  <a:pt x="2988584" y="5125502"/>
                </a:cubicBezTo>
                <a:cubicBezTo>
                  <a:pt x="2928853" y="5129690"/>
                  <a:pt x="2917951" y="5124649"/>
                  <a:pt x="2876540" y="5133019"/>
                </a:cubicBezTo>
                <a:lnTo>
                  <a:pt x="2626864" y="5133771"/>
                </a:lnTo>
                <a:cubicBezTo>
                  <a:pt x="2562348" y="5111858"/>
                  <a:pt x="2563422" y="5142456"/>
                  <a:pt x="2491422" y="5135486"/>
                </a:cubicBezTo>
                <a:cubicBezTo>
                  <a:pt x="2433091" y="5200962"/>
                  <a:pt x="2455709" y="5160483"/>
                  <a:pt x="2415617" y="5168715"/>
                </a:cubicBezTo>
                <a:lnTo>
                  <a:pt x="2290098" y="5166151"/>
                </a:lnTo>
                <a:cubicBezTo>
                  <a:pt x="2257057" y="5152522"/>
                  <a:pt x="2202458" y="5187690"/>
                  <a:pt x="2161714" y="5169302"/>
                </a:cubicBezTo>
                <a:cubicBezTo>
                  <a:pt x="2122714" y="5172302"/>
                  <a:pt x="2080450" y="5180350"/>
                  <a:pt x="2056089" y="5184144"/>
                </a:cubicBezTo>
                <a:cubicBezTo>
                  <a:pt x="2019828" y="5191108"/>
                  <a:pt x="1978839" y="5203797"/>
                  <a:pt x="1944153" y="5211084"/>
                </a:cubicBezTo>
                <a:cubicBezTo>
                  <a:pt x="1925867" y="5199079"/>
                  <a:pt x="1896027" y="5224183"/>
                  <a:pt x="1847968" y="5227868"/>
                </a:cubicBezTo>
                <a:cubicBezTo>
                  <a:pt x="1827977" y="5213971"/>
                  <a:pt x="1815570" y="5230544"/>
                  <a:pt x="1777083" y="5212267"/>
                </a:cubicBezTo>
                <a:cubicBezTo>
                  <a:pt x="1775439" y="5214216"/>
                  <a:pt x="1773397" y="5216035"/>
                  <a:pt x="1771025" y="5217668"/>
                </a:cubicBezTo>
                <a:cubicBezTo>
                  <a:pt x="1757251" y="5227146"/>
                  <a:pt x="1735528" y="5228402"/>
                  <a:pt x="1722509" y="5220470"/>
                </a:cubicBezTo>
                <a:cubicBezTo>
                  <a:pt x="1691779" y="5208440"/>
                  <a:pt x="1662321" y="5203305"/>
                  <a:pt x="1633941" y="5200774"/>
                </a:cubicBezTo>
                <a:lnTo>
                  <a:pt x="1586145" y="5210184"/>
                </a:lnTo>
                <a:cubicBezTo>
                  <a:pt x="1567948" y="5215416"/>
                  <a:pt x="1545900" y="5226363"/>
                  <a:pt x="1524748" y="5232173"/>
                </a:cubicBezTo>
                <a:cubicBezTo>
                  <a:pt x="1502586" y="5235395"/>
                  <a:pt x="1478013" y="5230993"/>
                  <a:pt x="1459242" y="5245044"/>
                </a:cubicBezTo>
                <a:cubicBezTo>
                  <a:pt x="1421474" y="5260197"/>
                  <a:pt x="1374524" y="5244220"/>
                  <a:pt x="1349457" y="5280705"/>
                </a:cubicBezTo>
                <a:cubicBezTo>
                  <a:pt x="1273276" y="5302389"/>
                  <a:pt x="1121512" y="5336260"/>
                  <a:pt x="1009212" y="5361227"/>
                </a:cubicBezTo>
                <a:cubicBezTo>
                  <a:pt x="939016" y="5373529"/>
                  <a:pt x="866895" y="5370149"/>
                  <a:pt x="808572" y="5377024"/>
                </a:cubicBezTo>
                <a:cubicBezTo>
                  <a:pt x="802823" y="5374184"/>
                  <a:pt x="726016" y="5397963"/>
                  <a:pt x="719549" y="5396991"/>
                </a:cubicBezTo>
                <a:lnTo>
                  <a:pt x="698795" y="5397657"/>
                </a:lnTo>
                <a:cubicBezTo>
                  <a:pt x="689833" y="5401894"/>
                  <a:pt x="683492" y="5402495"/>
                  <a:pt x="678327" y="5401487"/>
                </a:cubicBezTo>
                <a:lnTo>
                  <a:pt x="672784" y="5399085"/>
                </a:lnTo>
                <a:lnTo>
                  <a:pt x="658406" y="5400696"/>
                </a:lnTo>
                <a:lnTo>
                  <a:pt x="629185" y="5401132"/>
                </a:lnTo>
                <a:lnTo>
                  <a:pt x="624558" y="5403782"/>
                </a:lnTo>
                <a:lnTo>
                  <a:pt x="581798" y="5408438"/>
                </a:lnTo>
                <a:cubicBezTo>
                  <a:pt x="581736" y="5408865"/>
                  <a:pt x="581671" y="5409294"/>
                  <a:pt x="581608" y="5409722"/>
                </a:cubicBezTo>
                <a:cubicBezTo>
                  <a:pt x="580204" y="5412704"/>
                  <a:pt x="577331" y="5415106"/>
                  <a:pt x="571299" y="5416358"/>
                </a:cubicBezTo>
                <a:cubicBezTo>
                  <a:pt x="551623" y="5426267"/>
                  <a:pt x="484499" y="5459654"/>
                  <a:pt x="463549" y="5469173"/>
                </a:cubicBezTo>
                <a:cubicBezTo>
                  <a:pt x="453136" y="5470720"/>
                  <a:pt x="449731" y="5472678"/>
                  <a:pt x="445606" y="5473465"/>
                </a:cubicBezTo>
                <a:lnTo>
                  <a:pt x="438799" y="5473893"/>
                </a:lnTo>
                <a:cubicBezTo>
                  <a:pt x="417222" y="5482183"/>
                  <a:pt x="343312" y="5513407"/>
                  <a:pt x="316138" y="5523213"/>
                </a:cubicBezTo>
                <a:cubicBezTo>
                  <a:pt x="298481" y="5517132"/>
                  <a:pt x="286556" y="5522972"/>
                  <a:pt x="275748" y="5532726"/>
                </a:cubicBezTo>
                <a:cubicBezTo>
                  <a:pt x="238274" y="5535784"/>
                  <a:pt x="207076" y="5552679"/>
                  <a:pt x="166496" y="5563424"/>
                </a:cubicBezTo>
                <a:lnTo>
                  <a:pt x="0" y="5629888"/>
                </a:lnTo>
                <a:close/>
              </a:path>
            </a:pathLst>
          </a:custGeom>
        </p:spPr>
      </p:pic>
      <p:pic>
        <p:nvPicPr>
          <p:cNvPr id="8" name="Picture 7">
            <a:extLst>
              <a:ext uri="{FF2B5EF4-FFF2-40B4-BE49-F238E27FC236}">
                <a16:creationId xmlns:a16="http://schemas.microsoft.com/office/drawing/2014/main" id="{C6286D97-8446-8FB5-24CD-06716EF77C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50870" y="160256"/>
            <a:ext cx="1498862" cy="619448"/>
          </a:xfrm>
          <a:prstGeom prst="rect">
            <a:avLst/>
          </a:prstGeom>
        </p:spPr>
      </p:pic>
    </p:spTree>
    <p:extLst>
      <p:ext uri="{BB962C8B-B14F-4D97-AF65-F5344CB8AC3E}">
        <p14:creationId xmlns:p14="http://schemas.microsoft.com/office/powerpoint/2010/main" val="35204034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5"/>
          <p:cNvSpPr>
            <a:spLocks noChangeArrowheads="1"/>
          </p:cNvSpPr>
          <p:nvPr/>
        </p:nvSpPr>
        <p:spPr bwMode="auto">
          <a:xfrm>
            <a:off x="468313" y="527900"/>
            <a:ext cx="8229600" cy="5872899"/>
          </a:xfrm>
          <a:prstGeom prst="rect">
            <a:avLst/>
          </a:prstGeom>
          <a:noFill/>
          <a:ln w="9525">
            <a:noFill/>
            <a:miter lim="800000"/>
            <a:headEnd/>
            <a:tailEnd/>
          </a:ln>
        </p:spPr>
        <p:txBody>
          <a:bodyPr/>
          <a:lstStyle/>
          <a:p>
            <a:pPr algn="ctr" eaLnBrk="0" hangingPunct="0">
              <a:lnSpc>
                <a:spcPct val="80000"/>
              </a:lnSpc>
              <a:spcBef>
                <a:spcPct val="20000"/>
              </a:spcBef>
            </a:pPr>
            <a:r>
              <a:rPr lang="en-GB" sz="1000" dirty="0">
                <a:latin typeface="Lexend Deca Light" pitchFamily="2" charset="0"/>
              </a:rPr>
              <a:t>© Clive Davies 2025</a:t>
            </a:r>
          </a:p>
          <a:p>
            <a:pPr algn="ctr" eaLnBrk="0" hangingPunct="0">
              <a:lnSpc>
                <a:spcPct val="80000"/>
              </a:lnSpc>
              <a:spcBef>
                <a:spcPct val="20000"/>
              </a:spcBef>
            </a:pPr>
            <a:r>
              <a:rPr lang="en-GB" sz="1000" dirty="0">
                <a:latin typeface="Lexend Deca Light" pitchFamily="2" charset="0"/>
              </a:rPr>
              <a:t>All rights reserved</a:t>
            </a:r>
          </a:p>
          <a:p>
            <a:pPr algn="ctr" eaLnBrk="0" hangingPunct="0">
              <a:lnSpc>
                <a:spcPct val="80000"/>
              </a:lnSpc>
              <a:spcBef>
                <a:spcPct val="20000"/>
              </a:spcBef>
            </a:pPr>
            <a:endParaRPr lang="en-GB" sz="1000" dirty="0">
              <a:latin typeface="Lexend Deca Light" pitchFamily="2" charset="0"/>
            </a:endParaRPr>
          </a:p>
          <a:p>
            <a:pPr algn="ctr" eaLnBrk="0" hangingPunct="0">
              <a:lnSpc>
                <a:spcPct val="80000"/>
              </a:lnSpc>
              <a:spcBef>
                <a:spcPct val="20000"/>
              </a:spcBef>
            </a:pPr>
            <a:r>
              <a:rPr lang="en-GB" sz="1000" dirty="0">
                <a:latin typeface="Lexend Deca Light" pitchFamily="2" charset="0"/>
              </a:rPr>
              <a:t>Reproduction, storage, adaptation or translation, in any form or by any means, of this publication is prohibited without the prior written permission of the publisher.  Excerpts may be reproduced for the purpose of research, private study, criticism or review, or by educational institutions solely for educational purposes, without permission, providing full acknowledgement is given.</a:t>
            </a:r>
          </a:p>
          <a:p>
            <a:pPr algn="ctr" eaLnBrk="0" hangingPunct="0">
              <a:lnSpc>
                <a:spcPct val="80000"/>
              </a:lnSpc>
              <a:spcBef>
                <a:spcPct val="20000"/>
              </a:spcBef>
            </a:pPr>
            <a:r>
              <a:rPr lang="en-GB" sz="1000" dirty="0">
                <a:latin typeface="Lexend Deca Light" pitchFamily="2" charset="0"/>
              </a:rPr>
              <a:t>This publication should only be used by the purchasing organisation or individual. Focus Education does not grant permission for the purchaser to distribute the content of this publication outside their organisation, this includes placing the whole document or parts on social media or internet sites. </a:t>
            </a:r>
          </a:p>
          <a:p>
            <a:pPr algn="ctr" eaLnBrk="0" hangingPunct="0">
              <a:lnSpc>
                <a:spcPct val="80000"/>
              </a:lnSpc>
              <a:spcBef>
                <a:spcPct val="20000"/>
              </a:spcBef>
            </a:pPr>
            <a:endParaRPr lang="en-GB" sz="1000" dirty="0">
              <a:latin typeface="Lexend Deca Light" pitchFamily="2" charset="0"/>
            </a:endParaRPr>
          </a:p>
          <a:p>
            <a:pPr algn="ctr" eaLnBrk="0" hangingPunct="0">
              <a:lnSpc>
                <a:spcPct val="80000"/>
              </a:lnSpc>
              <a:spcBef>
                <a:spcPct val="20000"/>
              </a:spcBef>
            </a:pPr>
            <a:r>
              <a:rPr lang="en-GB" sz="1000" dirty="0">
                <a:latin typeface="Lexend Deca Light" pitchFamily="2" charset="0"/>
              </a:rPr>
              <a:t>First Published in the UK in 2025 by Focus Education (UK) Ltd</a:t>
            </a:r>
          </a:p>
          <a:p>
            <a:pPr algn="ctr" eaLnBrk="0" hangingPunct="0">
              <a:lnSpc>
                <a:spcPct val="80000"/>
              </a:lnSpc>
              <a:spcBef>
                <a:spcPct val="20000"/>
              </a:spcBef>
            </a:pPr>
            <a:endParaRPr lang="en-GB" sz="1000" dirty="0">
              <a:latin typeface="Lexend Deca Light" pitchFamily="2" charset="0"/>
            </a:endParaRPr>
          </a:p>
          <a:p>
            <a:pPr algn="ctr" eaLnBrk="0" hangingPunct="0">
              <a:lnSpc>
                <a:spcPct val="80000"/>
              </a:lnSpc>
              <a:spcBef>
                <a:spcPct val="20000"/>
              </a:spcBef>
            </a:pPr>
            <a:r>
              <a:rPr lang="en-GB" sz="1000" dirty="0">
                <a:latin typeface="Lexend Deca Light" pitchFamily="2" charset="0"/>
              </a:rPr>
              <a:t>Focus Education (UK) Ltd</a:t>
            </a:r>
          </a:p>
          <a:p>
            <a:pPr algn="ctr" eaLnBrk="0" hangingPunct="0">
              <a:lnSpc>
                <a:spcPct val="80000"/>
              </a:lnSpc>
              <a:spcBef>
                <a:spcPct val="20000"/>
              </a:spcBef>
            </a:pPr>
            <a:r>
              <a:rPr lang="en-GB" sz="1000" dirty="0">
                <a:latin typeface="Lexend Deca Light" pitchFamily="2" charset="0"/>
              </a:rPr>
              <a:t>Publishing</a:t>
            </a:r>
          </a:p>
          <a:p>
            <a:pPr algn="ctr" eaLnBrk="0" hangingPunct="0">
              <a:lnSpc>
                <a:spcPct val="80000"/>
              </a:lnSpc>
              <a:spcBef>
                <a:spcPct val="20000"/>
              </a:spcBef>
            </a:pPr>
            <a:r>
              <a:rPr lang="en-GB" sz="1000" dirty="0">
                <a:latin typeface="Lexend Deca Light" pitchFamily="2" charset="0"/>
              </a:rPr>
              <a:t>10 Colstone Close</a:t>
            </a:r>
          </a:p>
          <a:p>
            <a:pPr algn="ctr" eaLnBrk="0" hangingPunct="0">
              <a:lnSpc>
                <a:spcPct val="80000"/>
              </a:lnSpc>
              <a:spcBef>
                <a:spcPct val="20000"/>
              </a:spcBef>
            </a:pPr>
            <a:r>
              <a:rPr lang="en-GB" sz="1000" dirty="0">
                <a:latin typeface="Lexend Deca Light" pitchFamily="2" charset="0"/>
              </a:rPr>
              <a:t>Wilmslow</a:t>
            </a:r>
          </a:p>
          <a:p>
            <a:pPr algn="ctr" eaLnBrk="0" hangingPunct="0">
              <a:lnSpc>
                <a:spcPct val="80000"/>
              </a:lnSpc>
              <a:spcBef>
                <a:spcPct val="20000"/>
              </a:spcBef>
            </a:pPr>
            <a:r>
              <a:rPr lang="en-GB" sz="1000" dirty="0">
                <a:latin typeface="Lexend Deca Light" pitchFamily="2" charset="0"/>
              </a:rPr>
              <a:t>Cheshire</a:t>
            </a:r>
          </a:p>
          <a:p>
            <a:pPr algn="ctr" eaLnBrk="0" hangingPunct="0">
              <a:lnSpc>
                <a:spcPct val="80000"/>
              </a:lnSpc>
              <a:spcBef>
                <a:spcPct val="20000"/>
              </a:spcBef>
            </a:pPr>
            <a:r>
              <a:rPr lang="en-GB" sz="1000" dirty="0">
                <a:latin typeface="Lexend Deca Light" pitchFamily="2" charset="0"/>
              </a:rPr>
              <a:t>SK9 2TF</a:t>
            </a:r>
          </a:p>
          <a:p>
            <a:pPr algn="ctr" eaLnBrk="0" hangingPunct="0">
              <a:lnSpc>
                <a:spcPct val="80000"/>
              </a:lnSpc>
              <a:spcBef>
                <a:spcPct val="20000"/>
              </a:spcBef>
            </a:pPr>
            <a:endParaRPr lang="en-GB" sz="1000" dirty="0">
              <a:latin typeface="Lexend Deca Light" pitchFamily="2" charset="0"/>
            </a:endParaRPr>
          </a:p>
          <a:p>
            <a:pPr algn="ctr" eaLnBrk="0" hangingPunct="0">
              <a:lnSpc>
                <a:spcPct val="80000"/>
              </a:lnSpc>
              <a:spcBef>
                <a:spcPct val="20000"/>
              </a:spcBef>
            </a:pPr>
            <a:r>
              <a:rPr lang="en-GB" sz="1000" dirty="0">
                <a:latin typeface="Lexend Deca Light" pitchFamily="2" charset="0"/>
              </a:rPr>
              <a:t>Focus Education (UK) Ltd  Reg. No 4507968</a:t>
            </a:r>
          </a:p>
          <a:p>
            <a:pPr algn="ctr" eaLnBrk="0" hangingPunct="0">
              <a:lnSpc>
                <a:spcPct val="80000"/>
              </a:lnSpc>
              <a:spcBef>
                <a:spcPct val="20000"/>
              </a:spcBef>
            </a:pPr>
            <a:endParaRPr lang="en-GB" sz="1000" dirty="0">
              <a:latin typeface="Lexend Deca Light" pitchFamily="2" charset="0"/>
            </a:endParaRPr>
          </a:p>
          <a:p>
            <a:pPr algn="ctr" eaLnBrk="0" hangingPunct="0">
              <a:lnSpc>
                <a:spcPct val="80000"/>
              </a:lnSpc>
              <a:spcBef>
                <a:spcPct val="20000"/>
              </a:spcBef>
            </a:pPr>
            <a:endParaRPr lang="en-GB" sz="1000" dirty="0">
              <a:latin typeface="Lexend Deca Light" pitchFamily="2" charset="0"/>
            </a:endParaRPr>
          </a:p>
          <a:p>
            <a:pPr algn="ctr" eaLnBrk="0" hangingPunct="0">
              <a:lnSpc>
                <a:spcPct val="80000"/>
              </a:lnSpc>
              <a:spcBef>
                <a:spcPct val="20000"/>
              </a:spcBef>
            </a:pPr>
            <a:endParaRPr lang="en-GB" sz="1000" dirty="0">
              <a:latin typeface="Lexend Deca Light" pitchFamily="2" charset="0"/>
            </a:endParaRPr>
          </a:p>
          <a:p>
            <a:pPr algn="ctr" eaLnBrk="0" hangingPunct="0">
              <a:lnSpc>
                <a:spcPct val="80000"/>
              </a:lnSpc>
              <a:spcBef>
                <a:spcPct val="20000"/>
              </a:spcBef>
            </a:pPr>
            <a:endParaRPr lang="en-GB" sz="1000" dirty="0">
              <a:latin typeface="Lexend Deca Light" pitchFamily="2" charset="0"/>
            </a:endParaRPr>
          </a:p>
          <a:p>
            <a:pPr algn="ctr" eaLnBrk="0" hangingPunct="0">
              <a:lnSpc>
                <a:spcPct val="80000"/>
              </a:lnSpc>
              <a:spcBef>
                <a:spcPct val="20000"/>
              </a:spcBef>
            </a:pPr>
            <a:endParaRPr lang="en-GB" sz="1000" dirty="0">
              <a:latin typeface="Lexend Deca Light" pitchFamily="2" charset="0"/>
            </a:endParaRPr>
          </a:p>
          <a:p>
            <a:pPr algn="ctr" eaLnBrk="0" hangingPunct="0">
              <a:lnSpc>
                <a:spcPct val="80000"/>
              </a:lnSpc>
              <a:spcBef>
                <a:spcPct val="20000"/>
              </a:spcBef>
            </a:pPr>
            <a:endParaRPr lang="en-GB" sz="1000" dirty="0">
              <a:latin typeface="Lexend Deca" pitchFamily="2" charset="0"/>
            </a:endParaRPr>
          </a:p>
        </p:txBody>
      </p:sp>
      <p:sp>
        <p:nvSpPr>
          <p:cNvPr id="5125" name="Text Box 6"/>
          <p:cNvSpPr txBox="1">
            <a:spLocks noChangeArrowheads="1"/>
          </p:cNvSpPr>
          <p:nvPr/>
        </p:nvSpPr>
        <p:spPr bwMode="auto">
          <a:xfrm>
            <a:off x="1270794" y="3742908"/>
            <a:ext cx="6624637" cy="904407"/>
          </a:xfrm>
          <a:prstGeom prst="rect">
            <a:avLst/>
          </a:prstGeom>
          <a:noFill/>
          <a:ln w="9525">
            <a:solidFill>
              <a:srgbClr val="000000"/>
            </a:solidFill>
            <a:miter lim="800000"/>
            <a:headEnd/>
            <a:tailEnd/>
          </a:ln>
        </p:spPr>
        <p:txBody>
          <a:bodyPr/>
          <a:lstStyle/>
          <a:p>
            <a:pPr algn="ctr"/>
            <a:r>
              <a:rPr lang="en-GB" sz="1000" dirty="0">
                <a:latin typeface="Lexend Deca Light" pitchFamily="2" charset="0"/>
              </a:rPr>
              <a:t>Companies, institutions and other organisations wishing to make bulk purchases of books published by Focus Education should contact their local bookstore or Focus Education direct:</a:t>
            </a:r>
          </a:p>
          <a:p>
            <a:pPr algn="ctr"/>
            <a:endParaRPr lang="en-GB" sz="1000" dirty="0">
              <a:latin typeface="Lexend Deca Light" pitchFamily="2" charset="0"/>
            </a:endParaRPr>
          </a:p>
          <a:p>
            <a:pPr algn="ctr"/>
            <a:r>
              <a:rPr lang="en-GB" sz="1000" dirty="0">
                <a:latin typeface="Lexend Deca Light" pitchFamily="2" charset="0"/>
              </a:rPr>
              <a:t>Customer Services, Focus Education, 10 Colstone Close, Wilmslow, Cheshire, SK9 2TF</a:t>
            </a:r>
          </a:p>
          <a:p>
            <a:pPr algn="ctr"/>
            <a:r>
              <a:rPr lang="en-GB" sz="1000" dirty="0">
                <a:latin typeface="Lexend Deca Light" pitchFamily="2" charset="0"/>
              </a:rPr>
              <a:t>Tel 01457 821818</a:t>
            </a:r>
          </a:p>
        </p:txBody>
      </p:sp>
      <p:sp>
        <p:nvSpPr>
          <p:cNvPr id="5126" name="Rectangle 7"/>
          <p:cNvSpPr>
            <a:spLocks noChangeArrowheads="1"/>
          </p:cNvSpPr>
          <p:nvPr/>
        </p:nvSpPr>
        <p:spPr bwMode="auto">
          <a:xfrm>
            <a:off x="2598738" y="4974530"/>
            <a:ext cx="3968750" cy="400110"/>
          </a:xfrm>
          <a:prstGeom prst="rect">
            <a:avLst/>
          </a:prstGeom>
          <a:noFill/>
          <a:ln w="9525">
            <a:noFill/>
            <a:miter lim="800000"/>
            <a:headEnd/>
            <a:tailEnd/>
          </a:ln>
        </p:spPr>
        <p:txBody>
          <a:bodyPr anchor="ctr">
            <a:spAutoFit/>
          </a:bodyPr>
          <a:lstStyle/>
          <a:p>
            <a:pPr algn="ctr"/>
            <a:r>
              <a:rPr lang="en-GB" sz="1000" dirty="0">
                <a:latin typeface="Lexend Deca Light" pitchFamily="2" charset="0"/>
              </a:rPr>
              <a:t>www.focus-education.co.uk</a:t>
            </a:r>
          </a:p>
          <a:p>
            <a:pPr algn="ctr"/>
            <a:r>
              <a:rPr lang="en-GB" sz="1000" dirty="0">
                <a:latin typeface="Lexend Deca Light" pitchFamily="2" charset="0"/>
              </a:rPr>
              <a:t>customerservice@focus-education.co.uk</a:t>
            </a:r>
          </a:p>
        </p:txBody>
      </p:sp>
      <p:pic>
        <p:nvPicPr>
          <p:cNvPr id="6" name="Picture 5" descr="O:\PUBLISHING\Book Images\COMMS IMAGES\Facebook_Icon.jpg"/>
          <p:cNvPicPr/>
          <p:nvPr/>
        </p:nvPicPr>
        <p:blipFill rotWithShape="1">
          <a:blip r:embed="rId3" cstate="print">
            <a:extLst>
              <a:ext uri="{28A0092B-C50C-407E-A947-70E740481C1C}">
                <a14:useLocalDpi xmlns:a14="http://schemas.microsoft.com/office/drawing/2010/main" val="0"/>
              </a:ext>
            </a:extLst>
          </a:blip>
          <a:srcRect t="24462"/>
          <a:stretch/>
        </p:blipFill>
        <p:spPr bwMode="auto">
          <a:xfrm>
            <a:off x="1724336" y="5698105"/>
            <a:ext cx="1739900" cy="815431"/>
          </a:xfrm>
          <a:prstGeom prst="rect">
            <a:avLst/>
          </a:prstGeom>
          <a:noFill/>
          <a:ln>
            <a:noFill/>
          </a:ln>
        </p:spPr>
      </p:pic>
      <p:pic>
        <p:nvPicPr>
          <p:cNvPr id="7" name="Picture 6" descr="O:\PUBLISHING\Book Images\COMMS IMAGES\Twitter_Icon.jpg"/>
          <p:cNvPicPr/>
          <p:nvPr/>
        </p:nvPicPr>
        <p:blipFill rotWithShape="1">
          <a:blip r:embed="rId4" cstate="print">
            <a:extLst>
              <a:ext uri="{28A0092B-C50C-407E-A947-70E740481C1C}">
                <a14:useLocalDpi xmlns:a14="http://schemas.microsoft.com/office/drawing/2010/main" val="0"/>
              </a:ext>
            </a:extLst>
          </a:blip>
          <a:srcRect t="21934"/>
          <a:stretch/>
        </p:blipFill>
        <p:spPr bwMode="auto">
          <a:xfrm>
            <a:off x="3707904" y="5670810"/>
            <a:ext cx="1739900" cy="842726"/>
          </a:xfrm>
          <a:prstGeom prst="rect">
            <a:avLst/>
          </a:prstGeom>
          <a:noFill/>
          <a:ln>
            <a:noFill/>
          </a:ln>
        </p:spPr>
      </p:pic>
      <p:pic>
        <p:nvPicPr>
          <p:cNvPr id="8" name="Picture 7" descr="O:\PUBLISHING\Book Images\COMMS IMAGES\LinkedIn_Icon.jpg"/>
          <p:cNvPicPr/>
          <p:nvPr/>
        </p:nvPicPr>
        <p:blipFill rotWithShape="1">
          <a:blip r:embed="rId5" cstate="print">
            <a:extLst>
              <a:ext uri="{28A0092B-C50C-407E-A947-70E740481C1C}">
                <a14:useLocalDpi xmlns:a14="http://schemas.microsoft.com/office/drawing/2010/main" val="0"/>
              </a:ext>
            </a:extLst>
          </a:blip>
          <a:srcRect t="20669"/>
          <a:stretch/>
        </p:blipFill>
        <p:spPr bwMode="auto">
          <a:xfrm>
            <a:off x="5438547" y="5657163"/>
            <a:ext cx="1739900" cy="856374"/>
          </a:xfrm>
          <a:prstGeom prst="rect">
            <a:avLst/>
          </a:prstGeom>
          <a:noFill/>
          <a:ln>
            <a:noFill/>
          </a:ln>
        </p:spPr>
      </p:pic>
      <p:sp>
        <p:nvSpPr>
          <p:cNvPr id="4" name="Slide Number Placeholder 20">
            <a:extLst>
              <a:ext uri="{FF2B5EF4-FFF2-40B4-BE49-F238E27FC236}">
                <a16:creationId xmlns:a16="http://schemas.microsoft.com/office/drawing/2014/main" id="{D861D96C-27C0-5013-331A-104B6585420A}"/>
              </a:ext>
            </a:extLst>
          </p:cNvPr>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Lexend Deca ExtraLight" pitchFamily="2"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0817BD12-4A5F-4743-9C1D-F01EE8155284}" type="slidenum">
              <a:rPr lang="en-GB" smtClean="0"/>
              <a:pPr/>
              <a:t>2</a:t>
            </a:fld>
            <a:endParaRPr lang="en-GB" dirty="0"/>
          </a:p>
        </p:txBody>
      </p:sp>
      <p:sp>
        <p:nvSpPr>
          <p:cNvPr id="2" name="Footer Placeholder 1">
            <a:extLst>
              <a:ext uri="{FF2B5EF4-FFF2-40B4-BE49-F238E27FC236}">
                <a16:creationId xmlns:a16="http://schemas.microsoft.com/office/drawing/2014/main" id="{DCEE4047-4A00-2A52-4FCB-F66A51E705D3}"/>
              </a:ext>
            </a:extLst>
          </p:cNvPr>
          <p:cNvSpPr txBox="1">
            <a:spLocks/>
          </p:cNvSpPr>
          <p:nvPr/>
        </p:nvSpPr>
        <p:spPr>
          <a:xfrm>
            <a:off x="3561347" y="6615129"/>
            <a:ext cx="2021306" cy="252000"/>
          </a:xfrm>
          <a:prstGeom prst="rect">
            <a:avLst/>
          </a:prstGeom>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GB" sz="1000" dirty="0">
                <a:solidFill>
                  <a:prstClr val="white">
                    <a:lumMod val="50000"/>
                  </a:prstClr>
                </a:solidFill>
                <a:latin typeface="Lexend Deca Light" pitchFamily="2" charset="0"/>
              </a:rPr>
              <a:t>© Focus Education (UK) Ltd</a:t>
            </a:r>
          </a:p>
        </p:txBody>
      </p:sp>
    </p:spTree>
    <p:extLst>
      <p:ext uri="{BB962C8B-B14F-4D97-AF65-F5344CB8AC3E}">
        <p14:creationId xmlns:p14="http://schemas.microsoft.com/office/powerpoint/2010/main" val="21704911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2000">
              <a:schemeClr val="accent1">
                <a:lumMod val="60000"/>
                <a:lumOff val="40000"/>
              </a:schemeClr>
            </a:gs>
            <a:gs pos="100000">
              <a:schemeClr val="accent2">
                <a:lumMod val="40000"/>
                <a:lumOff val="60000"/>
              </a:schemeClr>
            </a:gs>
          </a:gsLst>
          <a:lin ang="5400000" scaled="1"/>
        </a:gradFill>
        <a:effectLst/>
      </p:bgPr>
    </p:bg>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DACBC0D3-C8C2-CA31-A6BB-8CB2EBE0E4A8}"/>
              </a:ext>
            </a:extLst>
          </p:cNvPr>
          <p:cNvSpPr/>
          <p:nvPr/>
        </p:nvSpPr>
        <p:spPr>
          <a:xfrm>
            <a:off x="1235413" y="113052"/>
            <a:ext cx="6673175" cy="525293"/>
          </a:xfrm>
          <a:prstGeom prst="roundRect">
            <a:avLst/>
          </a:prstGeom>
          <a:solidFill>
            <a:srgbClr val="2E348C"/>
          </a:solidFill>
          <a:ln>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latin typeface="Lexend Deca" pitchFamily="2" charset="0"/>
              </a:rPr>
              <a:t>Design &amp; Technology Sentence Stems – Year 1</a:t>
            </a:r>
          </a:p>
        </p:txBody>
      </p:sp>
      <p:graphicFrame>
        <p:nvGraphicFramePr>
          <p:cNvPr id="9" name="Table 8">
            <a:extLst>
              <a:ext uri="{FF2B5EF4-FFF2-40B4-BE49-F238E27FC236}">
                <a16:creationId xmlns:a16="http://schemas.microsoft.com/office/drawing/2014/main" id="{CBBBA8E8-234D-828B-0850-2F8008E2EB77}"/>
              </a:ext>
            </a:extLst>
          </p:cNvPr>
          <p:cNvGraphicFramePr>
            <a:graphicFrameLocks noGrp="1"/>
          </p:cNvGraphicFramePr>
          <p:nvPr>
            <p:extLst>
              <p:ext uri="{D42A27DB-BD31-4B8C-83A1-F6EECF244321}">
                <p14:modId xmlns:p14="http://schemas.microsoft.com/office/powerpoint/2010/main" val="3013287740"/>
              </p:ext>
            </p:extLst>
          </p:nvPr>
        </p:nvGraphicFramePr>
        <p:xfrm>
          <a:off x="154020" y="764393"/>
          <a:ext cx="8835960" cy="5652000"/>
        </p:xfrm>
        <a:graphic>
          <a:graphicData uri="http://schemas.openxmlformats.org/drawingml/2006/table">
            <a:tbl>
              <a:tblPr firstRow="1" bandRow="1">
                <a:tableStyleId>{BC89EF96-8CEA-46FF-86C4-4CE0E7609802}</a:tableStyleId>
              </a:tblPr>
              <a:tblGrid>
                <a:gridCol w="8835960">
                  <a:extLst>
                    <a:ext uri="{9D8B030D-6E8A-4147-A177-3AD203B41FA5}">
                      <a16:colId xmlns:a16="http://schemas.microsoft.com/office/drawing/2014/main" val="281232647"/>
                    </a:ext>
                  </a:extLst>
                </a:gridCol>
              </a:tblGrid>
              <a:tr h="5652000">
                <a:tc>
                  <a:txBody>
                    <a:bodyPr/>
                    <a:lstStyle/>
                    <a:p>
                      <a:pPr marL="182563" indent="-182563" algn="ctr">
                        <a:spcAft>
                          <a:spcPts val="1800"/>
                        </a:spcAft>
                        <a:buFont typeface="Arial" panose="020B0604020202020204" pitchFamily="34" charset="0"/>
                        <a:buChar char="•"/>
                      </a:pPr>
                      <a:r>
                        <a:rPr lang="en-GB" sz="1300" dirty="0">
                          <a:solidFill>
                            <a:schemeClr val="tx1"/>
                          </a:solidFill>
                          <a:latin typeface="Lexend Deca" pitchFamily="2" charset="0"/>
                        </a:rPr>
                        <a:t>I have tried to create a …</a:t>
                      </a:r>
                    </a:p>
                    <a:p>
                      <a:pPr marL="182563" indent="-182563" algn="ctr">
                        <a:spcAft>
                          <a:spcPts val="1800"/>
                        </a:spcAft>
                        <a:buFont typeface="Arial" panose="020B0604020202020204" pitchFamily="34" charset="0"/>
                        <a:buChar char="•"/>
                      </a:pPr>
                      <a:r>
                        <a:rPr lang="en-GB" sz="1300" dirty="0">
                          <a:solidFill>
                            <a:schemeClr val="tx1"/>
                          </a:solidFill>
                          <a:latin typeface="Lexend Deca" pitchFamily="2" charset="0"/>
                        </a:rPr>
                        <a:t>I have used glue/ a stapler to join this part of my puppet because …</a:t>
                      </a:r>
                    </a:p>
                    <a:p>
                      <a:pPr marL="182563" indent="-182563" algn="ctr">
                        <a:spcAft>
                          <a:spcPts val="1800"/>
                        </a:spcAft>
                        <a:buFont typeface="Arial" panose="020B0604020202020204" pitchFamily="34" charset="0"/>
                        <a:buChar char="•"/>
                      </a:pPr>
                      <a:r>
                        <a:rPr lang="en-GB" sz="1300" dirty="0">
                          <a:solidFill>
                            <a:schemeClr val="tx1"/>
                          </a:solidFill>
                          <a:latin typeface="Lexend Deca" pitchFamily="2" charset="0"/>
                        </a:rPr>
                        <a:t>I think my puppet will be strong enough because …</a:t>
                      </a:r>
                    </a:p>
                    <a:p>
                      <a:pPr marL="182563" indent="-182563" algn="ctr">
                        <a:spcAft>
                          <a:spcPts val="1800"/>
                        </a:spcAft>
                        <a:buFont typeface="Arial" panose="020B0604020202020204" pitchFamily="34" charset="0"/>
                        <a:buChar char="•"/>
                      </a:pPr>
                      <a:r>
                        <a:rPr lang="en-GB" sz="1300" dirty="0">
                          <a:solidFill>
                            <a:schemeClr val="tx1"/>
                          </a:solidFill>
                          <a:latin typeface="Lexend Deca" pitchFamily="2" charset="0"/>
                        </a:rPr>
                        <a:t>When I was designing the badge that I wanted to make, I thought of …</a:t>
                      </a:r>
                    </a:p>
                    <a:p>
                      <a:pPr marL="182563" indent="-182563" algn="ctr">
                        <a:spcAft>
                          <a:spcPts val="1800"/>
                        </a:spcAft>
                        <a:buFont typeface="Arial" panose="020B0604020202020204" pitchFamily="34" charset="0"/>
                        <a:buChar char="•"/>
                      </a:pPr>
                      <a:r>
                        <a:rPr lang="en-GB" sz="1300" dirty="0">
                          <a:solidFill>
                            <a:schemeClr val="tx1"/>
                          </a:solidFill>
                          <a:latin typeface="Lexend Deca" pitchFamily="2" charset="0"/>
                        </a:rPr>
                        <a:t>The most difficult part when I was making my model was …</a:t>
                      </a:r>
                    </a:p>
                    <a:p>
                      <a:pPr marL="182563" indent="-182563" algn="ctr">
                        <a:spcAft>
                          <a:spcPts val="1800"/>
                        </a:spcAft>
                        <a:buFont typeface="Arial" panose="020B0604020202020204" pitchFamily="34" charset="0"/>
                        <a:buChar char="•"/>
                      </a:pPr>
                      <a:r>
                        <a:rPr lang="en-GB" sz="1300" dirty="0">
                          <a:solidFill>
                            <a:schemeClr val="tx1"/>
                          </a:solidFill>
                          <a:latin typeface="Lexend Deca" pitchFamily="2" charset="0"/>
                        </a:rPr>
                        <a:t>When I was making my sandwich, I …</a:t>
                      </a:r>
                    </a:p>
                    <a:p>
                      <a:pPr marL="182563" indent="-182563" algn="ctr">
                        <a:spcAft>
                          <a:spcPts val="1800"/>
                        </a:spcAft>
                        <a:buFont typeface="Arial" panose="020B0604020202020204" pitchFamily="34" charset="0"/>
                        <a:buChar char="•"/>
                      </a:pPr>
                      <a:r>
                        <a:rPr lang="en-GB" sz="1300" dirty="0">
                          <a:solidFill>
                            <a:schemeClr val="tx1"/>
                          </a:solidFill>
                          <a:latin typeface="Lexend Deca" pitchFamily="2" charset="0"/>
                        </a:rPr>
                        <a:t>When I was thinking about the ingredients to go into my sandwich, I …</a:t>
                      </a:r>
                    </a:p>
                    <a:p>
                      <a:pPr marL="182563" indent="-182563" algn="ctr">
                        <a:spcAft>
                          <a:spcPts val="1800"/>
                        </a:spcAft>
                        <a:buFont typeface="Arial" panose="020B0604020202020204" pitchFamily="34" charset="0"/>
                        <a:buChar char="•"/>
                      </a:pPr>
                      <a:r>
                        <a:rPr lang="en-GB" sz="1300" dirty="0">
                          <a:solidFill>
                            <a:schemeClr val="tx1"/>
                          </a:solidFill>
                          <a:latin typeface="Lexend Deca" pitchFamily="2" charset="0"/>
                        </a:rPr>
                        <a:t>When I was making the swing, I had to think carefully about the axle because …</a:t>
                      </a:r>
                    </a:p>
                    <a:p>
                      <a:pPr marL="182563" indent="-182563" algn="ctr">
                        <a:spcAft>
                          <a:spcPts val="1800"/>
                        </a:spcAft>
                        <a:buFont typeface="Arial" panose="020B0604020202020204" pitchFamily="34" charset="0"/>
                        <a:buChar char="•"/>
                      </a:pPr>
                      <a:r>
                        <a:rPr lang="en-GB" sz="1300" dirty="0">
                          <a:solidFill>
                            <a:schemeClr val="tx1"/>
                          </a:solidFill>
                          <a:latin typeface="Lexend Deca" pitchFamily="2" charset="0"/>
                        </a:rPr>
                        <a:t>Thinking of the swings on the playground helped me to consider …</a:t>
                      </a:r>
                    </a:p>
                    <a:p>
                      <a:pPr marL="182563" indent="-182563" algn="ctr">
                        <a:spcAft>
                          <a:spcPts val="1800"/>
                        </a:spcAft>
                        <a:buFont typeface="Arial" panose="020B0604020202020204" pitchFamily="34" charset="0"/>
                        <a:buChar char="•"/>
                      </a:pPr>
                      <a:r>
                        <a:rPr lang="en-GB" sz="1300" dirty="0">
                          <a:solidFill>
                            <a:schemeClr val="tx1"/>
                          </a:solidFill>
                          <a:latin typeface="Lexend Deca" pitchFamily="2" charset="0"/>
                        </a:rPr>
                        <a:t>I was very excited to find out what others thought of my sandwich, and …</a:t>
                      </a:r>
                    </a:p>
                  </a:txBody>
                  <a:tcPr marL="68580" marR="68580" marT="0" marB="0" anchor="ctr">
                    <a:lnL w="12700" cap="flat" cmpd="sng" algn="ctr">
                      <a:solidFill>
                        <a:schemeClr val="tx2">
                          <a:lumMod val="75000"/>
                          <a:lumOff val="25000"/>
                        </a:schemeClr>
                      </a:solidFill>
                      <a:prstDash val="solid"/>
                      <a:round/>
                      <a:headEnd type="none" w="med" len="med"/>
                      <a:tailEnd type="none" w="med" len="med"/>
                    </a:lnL>
                    <a:lnR w="12700" cap="flat" cmpd="sng" algn="ctr">
                      <a:solidFill>
                        <a:schemeClr val="tx2">
                          <a:lumMod val="75000"/>
                          <a:lumOff val="25000"/>
                        </a:schemeClr>
                      </a:solidFill>
                      <a:prstDash val="solid"/>
                      <a:round/>
                      <a:headEnd type="none" w="med" len="med"/>
                      <a:tailEnd type="none" w="med" len="med"/>
                    </a:lnR>
                    <a:lnT w="12700" cap="flat" cmpd="sng" algn="ctr">
                      <a:solidFill>
                        <a:schemeClr val="tx2">
                          <a:lumMod val="75000"/>
                          <a:lumOff val="25000"/>
                        </a:schemeClr>
                      </a:solidFill>
                      <a:prstDash val="solid"/>
                      <a:round/>
                      <a:headEnd type="none" w="med" len="med"/>
                      <a:tailEnd type="none" w="med" len="med"/>
                    </a:lnT>
                    <a:lnB w="12700" cap="flat" cmpd="sng" algn="ctr">
                      <a:solidFill>
                        <a:schemeClr val="tx2">
                          <a:lumMod val="75000"/>
                          <a:lumOff val="2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626665409"/>
                  </a:ext>
                </a:extLst>
              </a:tr>
            </a:tbl>
          </a:graphicData>
        </a:graphic>
      </p:graphicFrame>
      <p:sp>
        <p:nvSpPr>
          <p:cNvPr id="2" name="Footer Placeholder 1">
            <a:extLst>
              <a:ext uri="{FF2B5EF4-FFF2-40B4-BE49-F238E27FC236}">
                <a16:creationId xmlns:a16="http://schemas.microsoft.com/office/drawing/2014/main" id="{211A108D-5B15-30FB-92FA-3C5DEF277B45}"/>
              </a:ext>
            </a:extLst>
          </p:cNvPr>
          <p:cNvSpPr txBox="1">
            <a:spLocks/>
          </p:cNvSpPr>
          <p:nvPr/>
        </p:nvSpPr>
        <p:spPr>
          <a:xfrm>
            <a:off x="3561347" y="6615129"/>
            <a:ext cx="2021306" cy="252000"/>
          </a:xfrm>
          <a:prstGeom prst="rect">
            <a:avLst/>
          </a:prstGeom>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GB" sz="1000" dirty="0">
                <a:solidFill>
                  <a:prstClr val="white">
                    <a:lumMod val="50000"/>
                  </a:prstClr>
                </a:solidFill>
                <a:latin typeface="Lexend Deca Light" pitchFamily="2" charset="0"/>
              </a:rPr>
              <a:t>© Focus Education (UK) Ltd</a:t>
            </a:r>
          </a:p>
        </p:txBody>
      </p:sp>
    </p:spTree>
    <p:extLst>
      <p:ext uri="{BB962C8B-B14F-4D97-AF65-F5344CB8AC3E}">
        <p14:creationId xmlns:p14="http://schemas.microsoft.com/office/powerpoint/2010/main" val="6903642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60000"/>
                <a:lumOff val="40000"/>
              </a:schemeClr>
            </a:gs>
            <a:gs pos="100000">
              <a:schemeClr val="accent2">
                <a:lumMod val="40000"/>
                <a:lumOff val="60000"/>
              </a:schemeClr>
            </a:gs>
          </a:gsLst>
          <a:lin ang="5400000" scaled="1"/>
        </a:gradFill>
        <a:effectLst/>
      </p:bgPr>
    </p:bg>
    <p:spTree>
      <p:nvGrpSpPr>
        <p:cNvPr id="1" name="">
          <a:extLst>
            <a:ext uri="{FF2B5EF4-FFF2-40B4-BE49-F238E27FC236}">
              <a16:creationId xmlns:a16="http://schemas.microsoft.com/office/drawing/2014/main" id="{C76909B7-223C-57C5-71E2-BEEEE9C8DA47}"/>
            </a:ext>
          </a:extLst>
        </p:cNvPr>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CE28B0A5-1E12-6ABE-399F-A0CDA86C6B2C}"/>
              </a:ext>
            </a:extLst>
          </p:cNvPr>
          <p:cNvSpPr/>
          <p:nvPr/>
        </p:nvSpPr>
        <p:spPr>
          <a:xfrm>
            <a:off x="1235413" y="113052"/>
            <a:ext cx="6673175" cy="525293"/>
          </a:xfrm>
          <a:prstGeom prst="roundRect">
            <a:avLst/>
          </a:prstGeom>
          <a:solidFill>
            <a:srgbClr val="2E348C"/>
          </a:solidFill>
          <a:ln>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latin typeface="Lexend Deca" pitchFamily="2" charset="0"/>
              </a:rPr>
              <a:t>Design &amp; Technology Sentence Stems – Year 2</a:t>
            </a:r>
          </a:p>
        </p:txBody>
      </p:sp>
      <p:graphicFrame>
        <p:nvGraphicFramePr>
          <p:cNvPr id="9" name="Table 8">
            <a:extLst>
              <a:ext uri="{FF2B5EF4-FFF2-40B4-BE49-F238E27FC236}">
                <a16:creationId xmlns:a16="http://schemas.microsoft.com/office/drawing/2014/main" id="{757FB051-A3B6-62FC-2CD9-8C3366801037}"/>
              </a:ext>
            </a:extLst>
          </p:cNvPr>
          <p:cNvGraphicFramePr>
            <a:graphicFrameLocks noGrp="1"/>
          </p:cNvGraphicFramePr>
          <p:nvPr>
            <p:extLst>
              <p:ext uri="{D42A27DB-BD31-4B8C-83A1-F6EECF244321}">
                <p14:modId xmlns:p14="http://schemas.microsoft.com/office/powerpoint/2010/main" val="1051231348"/>
              </p:ext>
            </p:extLst>
          </p:nvPr>
        </p:nvGraphicFramePr>
        <p:xfrm>
          <a:off x="154020" y="764393"/>
          <a:ext cx="8835960" cy="5652000"/>
        </p:xfrm>
        <a:graphic>
          <a:graphicData uri="http://schemas.openxmlformats.org/drawingml/2006/table">
            <a:tbl>
              <a:tblPr firstRow="1" bandRow="1">
                <a:tableStyleId>{BC89EF96-8CEA-46FF-86C4-4CE0E7609802}</a:tableStyleId>
              </a:tblPr>
              <a:tblGrid>
                <a:gridCol w="8835960">
                  <a:extLst>
                    <a:ext uri="{9D8B030D-6E8A-4147-A177-3AD203B41FA5}">
                      <a16:colId xmlns:a16="http://schemas.microsoft.com/office/drawing/2014/main" val="281232647"/>
                    </a:ext>
                  </a:extLst>
                </a:gridCol>
              </a:tblGrid>
              <a:tr h="5652000">
                <a:tc>
                  <a:txBody>
                    <a:bodyPr/>
                    <a:lstStyle/>
                    <a:p>
                      <a:pPr marL="182563" indent="-182563" algn="ctr">
                        <a:spcAft>
                          <a:spcPts val="1800"/>
                        </a:spcAft>
                        <a:buFont typeface="Arial" panose="020B0604020202020204" pitchFamily="34" charset="0"/>
                        <a:buChar char="•"/>
                      </a:pPr>
                      <a:r>
                        <a:rPr lang="en-GB" sz="1300" dirty="0">
                          <a:solidFill>
                            <a:schemeClr val="tx1"/>
                          </a:solidFill>
                          <a:latin typeface="Lexend Deca" pitchFamily="2" charset="0"/>
                        </a:rPr>
                        <a:t>I believe I can make my model even stronger by …</a:t>
                      </a:r>
                    </a:p>
                    <a:p>
                      <a:pPr marL="182563" indent="-182563" algn="ctr">
                        <a:spcAft>
                          <a:spcPts val="1800"/>
                        </a:spcAft>
                        <a:buFont typeface="Arial" panose="020B0604020202020204" pitchFamily="34" charset="0"/>
                        <a:buChar char="•"/>
                      </a:pPr>
                      <a:r>
                        <a:rPr lang="en-GB" sz="1300" dirty="0">
                          <a:solidFill>
                            <a:schemeClr val="tx1"/>
                          </a:solidFill>
                          <a:latin typeface="Lexend Deca" pitchFamily="2" charset="0"/>
                        </a:rPr>
                        <a:t>When I was designing my model, I was thinking … </a:t>
                      </a:r>
                    </a:p>
                    <a:p>
                      <a:pPr marL="182563" indent="-182563" algn="ctr">
                        <a:spcAft>
                          <a:spcPts val="1800"/>
                        </a:spcAft>
                        <a:buFont typeface="Arial" panose="020B0604020202020204" pitchFamily="34" charset="0"/>
                        <a:buChar char="•"/>
                      </a:pPr>
                      <a:r>
                        <a:rPr lang="en-GB" sz="1300" dirty="0">
                          <a:solidFill>
                            <a:schemeClr val="tx1"/>
                          </a:solidFill>
                          <a:latin typeface="Lexend Deca" pitchFamily="2" charset="0"/>
                        </a:rPr>
                        <a:t>I enjoyed finding out about some of the tallest buildings in our country when I was designing …</a:t>
                      </a:r>
                    </a:p>
                    <a:p>
                      <a:pPr marL="182563" indent="-182563" algn="ctr">
                        <a:spcAft>
                          <a:spcPts val="1800"/>
                        </a:spcAft>
                        <a:buFont typeface="Arial" panose="020B0604020202020204" pitchFamily="34" charset="0"/>
                        <a:buChar char="•"/>
                      </a:pPr>
                      <a:r>
                        <a:rPr lang="en-GB" sz="1300" dirty="0">
                          <a:solidFill>
                            <a:schemeClr val="tx1"/>
                          </a:solidFill>
                          <a:latin typeface="Lexend Deca" pitchFamily="2" charset="0"/>
                        </a:rPr>
                        <a:t>When I designed my tall building, I was influenced by …</a:t>
                      </a:r>
                    </a:p>
                    <a:p>
                      <a:pPr marL="182563" indent="-182563" algn="ctr">
                        <a:spcAft>
                          <a:spcPts val="1800"/>
                        </a:spcAft>
                        <a:buFont typeface="Arial" panose="020B0604020202020204" pitchFamily="34" charset="0"/>
                        <a:buChar char="•"/>
                      </a:pPr>
                      <a:r>
                        <a:rPr lang="en-GB" sz="1300" dirty="0">
                          <a:solidFill>
                            <a:schemeClr val="tx1"/>
                          </a:solidFill>
                          <a:latin typeface="Lexend Deca" pitchFamily="2" charset="0"/>
                        </a:rPr>
                        <a:t>I found that the most difficult part was to …</a:t>
                      </a:r>
                    </a:p>
                    <a:p>
                      <a:pPr marL="182563" indent="-182563" algn="ctr">
                        <a:spcAft>
                          <a:spcPts val="1800"/>
                        </a:spcAft>
                        <a:buFont typeface="Arial" panose="020B0604020202020204" pitchFamily="34" charset="0"/>
                        <a:buChar char="•"/>
                      </a:pPr>
                      <a:r>
                        <a:rPr lang="en-GB" sz="1300" dirty="0">
                          <a:solidFill>
                            <a:schemeClr val="tx1"/>
                          </a:solidFill>
                          <a:latin typeface="Lexend Deca" pitchFamily="2" charset="0"/>
                        </a:rPr>
                        <a:t>I found practising a running stitch first made it easier for me to …</a:t>
                      </a:r>
                    </a:p>
                    <a:p>
                      <a:pPr marL="182563" indent="-182563" algn="ctr">
                        <a:spcAft>
                          <a:spcPts val="1800"/>
                        </a:spcAft>
                        <a:buFont typeface="Arial" panose="020B0604020202020204" pitchFamily="34" charset="0"/>
                        <a:buChar char="•"/>
                      </a:pPr>
                      <a:r>
                        <a:rPr lang="en-GB" sz="1300" dirty="0">
                          <a:solidFill>
                            <a:schemeClr val="tx1"/>
                          </a:solidFill>
                          <a:latin typeface="Lexend Deca" pitchFamily="2" charset="0"/>
                        </a:rPr>
                        <a:t>I am pleased that we had already considered Kenya in our geography, because it made it easier for me to design …</a:t>
                      </a:r>
                    </a:p>
                    <a:p>
                      <a:pPr marL="182563" indent="-182563" algn="ctr">
                        <a:spcAft>
                          <a:spcPts val="1800"/>
                        </a:spcAft>
                        <a:buFont typeface="Arial" panose="020B0604020202020204" pitchFamily="34" charset="0"/>
                        <a:buChar char="•"/>
                      </a:pPr>
                      <a:r>
                        <a:rPr lang="en-GB" sz="1300" dirty="0">
                          <a:solidFill>
                            <a:schemeClr val="tx1"/>
                          </a:solidFill>
                          <a:latin typeface="Lexend Deca" pitchFamily="2" charset="0"/>
                        </a:rPr>
                        <a:t>I enjoyed finding out about old vehicles because …</a:t>
                      </a:r>
                    </a:p>
                    <a:p>
                      <a:pPr marL="182563" indent="-182563" algn="ctr">
                        <a:spcAft>
                          <a:spcPts val="1800"/>
                        </a:spcAft>
                        <a:buFont typeface="Arial" panose="020B0604020202020204" pitchFamily="34" charset="0"/>
                        <a:buChar char="•"/>
                      </a:pPr>
                      <a:r>
                        <a:rPr lang="en-GB" sz="1300" dirty="0">
                          <a:solidFill>
                            <a:schemeClr val="tx1"/>
                          </a:solidFill>
                          <a:latin typeface="Lexend Deca" pitchFamily="2" charset="0"/>
                        </a:rPr>
                        <a:t>I was surprised how well my vehicle could move, especially when …</a:t>
                      </a:r>
                    </a:p>
                    <a:p>
                      <a:pPr marL="182563" indent="-182563" algn="ctr">
                        <a:spcAft>
                          <a:spcPts val="1800"/>
                        </a:spcAft>
                        <a:buFont typeface="Arial" panose="020B0604020202020204" pitchFamily="34" charset="0"/>
                        <a:buChar char="•"/>
                      </a:pPr>
                      <a:r>
                        <a:rPr lang="en-GB" sz="1300" dirty="0">
                          <a:solidFill>
                            <a:schemeClr val="tx1"/>
                          </a:solidFill>
                          <a:latin typeface="Lexend Deca" pitchFamily="2" charset="0"/>
                        </a:rPr>
                        <a:t>I am pleased with the comments my friends made about my vehicle because it helped me to …</a:t>
                      </a:r>
                    </a:p>
                    <a:p>
                      <a:pPr marL="182563" indent="-182563" algn="ctr">
                        <a:spcAft>
                          <a:spcPts val="1800"/>
                        </a:spcAft>
                        <a:buFont typeface="Arial" panose="020B0604020202020204" pitchFamily="34" charset="0"/>
                        <a:buChar char="•"/>
                      </a:pPr>
                      <a:r>
                        <a:rPr lang="en-GB" sz="1300" dirty="0">
                          <a:solidFill>
                            <a:schemeClr val="tx1"/>
                          </a:solidFill>
                          <a:latin typeface="Lexend Deca" pitchFamily="2" charset="0"/>
                        </a:rPr>
                        <a:t>It was interesting finding out about other people’s favourite pizza ingredients because …</a:t>
                      </a:r>
                    </a:p>
                    <a:p>
                      <a:pPr marL="182563" indent="-182563" algn="ctr">
                        <a:spcAft>
                          <a:spcPts val="1800"/>
                        </a:spcAft>
                        <a:buFont typeface="Arial" panose="020B0604020202020204" pitchFamily="34" charset="0"/>
                        <a:buChar char="•"/>
                      </a:pPr>
                      <a:r>
                        <a:rPr lang="en-GB" sz="1300" dirty="0">
                          <a:solidFill>
                            <a:schemeClr val="tx1"/>
                          </a:solidFill>
                          <a:latin typeface="Lexend Deca" pitchFamily="2" charset="0"/>
                        </a:rPr>
                        <a:t>Having made my pizza, I will appreciate eating them in the future because …</a:t>
                      </a:r>
                    </a:p>
                  </a:txBody>
                  <a:tcPr marL="68580" marR="68580" marT="0" marB="0" anchor="ctr">
                    <a:lnL w="12700" cap="flat" cmpd="sng" algn="ctr">
                      <a:solidFill>
                        <a:schemeClr val="tx2">
                          <a:lumMod val="75000"/>
                          <a:lumOff val="25000"/>
                        </a:schemeClr>
                      </a:solidFill>
                      <a:prstDash val="solid"/>
                      <a:round/>
                      <a:headEnd type="none" w="med" len="med"/>
                      <a:tailEnd type="none" w="med" len="med"/>
                    </a:lnL>
                    <a:lnR w="12700" cap="flat" cmpd="sng" algn="ctr">
                      <a:solidFill>
                        <a:schemeClr val="tx2">
                          <a:lumMod val="75000"/>
                          <a:lumOff val="25000"/>
                        </a:schemeClr>
                      </a:solidFill>
                      <a:prstDash val="solid"/>
                      <a:round/>
                      <a:headEnd type="none" w="med" len="med"/>
                      <a:tailEnd type="none" w="med" len="med"/>
                    </a:lnR>
                    <a:lnT w="12700" cap="flat" cmpd="sng" algn="ctr">
                      <a:solidFill>
                        <a:schemeClr val="tx2">
                          <a:lumMod val="75000"/>
                          <a:lumOff val="25000"/>
                        </a:schemeClr>
                      </a:solidFill>
                      <a:prstDash val="solid"/>
                      <a:round/>
                      <a:headEnd type="none" w="med" len="med"/>
                      <a:tailEnd type="none" w="med" len="med"/>
                    </a:lnT>
                    <a:lnB w="12700" cap="flat" cmpd="sng" algn="ctr">
                      <a:solidFill>
                        <a:schemeClr val="tx2">
                          <a:lumMod val="75000"/>
                          <a:lumOff val="2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626665409"/>
                  </a:ext>
                </a:extLst>
              </a:tr>
            </a:tbl>
          </a:graphicData>
        </a:graphic>
      </p:graphicFrame>
      <p:sp>
        <p:nvSpPr>
          <p:cNvPr id="2" name="Footer Placeholder 1">
            <a:extLst>
              <a:ext uri="{FF2B5EF4-FFF2-40B4-BE49-F238E27FC236}">
                <a16:creationId xmlns:a16="http://schemas.microsoft.com/office/drawing/2014/main" id="{F09D1281-BF38-A208-A8AF-26D07EF286D8}"/>
              </a:ext>
            </a:extLst>
          </p:cNvPr>
          <p:cNvSpPr txBox="1">
            <a:spLocks/>
          </p:cNvSpPr>
          <p:nvPr/>
        </p:nvSpPr>
        <p:spPr>
          <a:xfrm>
            <a:off x="3561347" y="6615129"/>
            <a:ext cx="2021306" cy="252000"/>
          </a:xfrm>
          <a:prstGeom prst="rect">
            <a:avLst/>
          </a:prstGeom>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GB" sz="1000" dirty="0">
                <a:solidFill>
                  <a:prstClr val="white">
                    <a:lumMod val="50000"/>
                  </a:prstClr>
                </a:solidFill>
                <a:latin typeface="Lexend Deca Light" pitchFamily="2" charset="0"/>
              </a:rPr>
              <a:t>© Focus Education (UK) Ltd</a:t>
            </a:r>
          </a:p>
        </p:txBody>
      </p:sp>
    </p:spTree>
    <p:extLst>
      <p:ext uri="{BB962C8B-B14F-4D97-AF65-F5344CB8AC3E}">
        <p14:creationId xmlns:p14="http://schemas.microsoft.com/office/powerpoint/2010/main" val="31846110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60000"/>
                <a:lumOff val="40000"/>
              </a:schemeClr>
            </a:gs>
            <a:gs pos="100000">
              <a:schemeClr val="accent2">
                <a:lumMod val="40000"/>
                <a:lumOff val="60000"/>
              </a:schemeClr>
            </a:gs>
          </a:gsLst>
          <a:lin ang="5400000" scaled="1"/>
        </a:gradFill>
        <a:effectLst/>
      </p:bgPr>
    </p:bg>
    <p:spTree>
      <p:nvGrpSpPr>
        <p:cNvPr id="1" name="">
          <a:extLst>
            <a:ext uri="{FF2B5EF4-FFF2-40B4-BE49-F238E27FC236}">
              <a16:creationId xmlns:a16="http://schemas.microsoft.com/office/drawing/2014/main" id="{F6C02D0A-D5DB-E3BA-02A4-703C5E42860D}"/>
            </a:ext>
          </a:extLst>
        </p:cNvPr>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E7E06050-F6B7-5CC6-5A15-F52DBFEA7619}"/>
              </a:ext>
            </a:extLst>
          </p:cNvPr>
          <p:cNvSpPr/>
          <p:nvPr/>
        </p:nvSpPr>
        <p:spPr>
          <a:xfrm>
            <a:off x="1235413" y="113052"/>
            <a:ext cx="6673175" cy="525293"/>
          </a:xfrm>
          <a:prstGeom prst="roundRect">
            <a:avLst/>
          </a:prstGeom>
          <a:solidFill>
            <a:srgbClr val="2E348C"/>
          </a:solidFill>
          <a:ln>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latin typeface="Lexend Deca" pitchFamily="2" charset="0"/>
              </a:rPr>
              <a:t>Design &amp; Technology Sentence Stems – Year 3</a:t>
            </a:r>
          </a:p>
        </p:txBody>
      </p:sp>
      <p:graphicFrame>
        <p:nvGraphicFramePr>
          <p:cNvPr id="9" name="Table 8">
            <a:extLst>
              <a:ext uri="{FF2B5EF4-FFF2-40B4-BE49-F238E27FC236}">
                <a16:creationId xmlns:a16="http://schemas.microsoft.com/office/drawing/2014/main" id="{BB10905B-0FA6-95EF-0921-E27579D728B6}"/>
              </a:ext>
            </a:extLst>
          </p:cNvPr>
          <p:cNvGraphicFramePr>
            <a:graphicFrameLocks noGrp="1"/>
          </p:cNvGraphicFramePr>
          <p:nvPr>
            <p:extLst>
              <p:ext uri="{D42A27DB-BD31-4B8C-83A1-F6EECF244321}">
                <p14:modId xmlns:p14="http://schemas.microsoft.com/office/powerpoint/2010/main" val="4185395058"/>
              </p:ext>
            </p:extLst>
          </p:nvPr>
        </p:nvGraphicFramePr>
        <p:xfrm>
          <a:off x="154020" y="764393"/>
          <a:ext cx="8835960" cy="5652000"/>
        </p:xfrm>
        <a:graphic>
          <a:graphicData uri="http://schemas.openxmlformats.org/drawingml/2006/table">
            <a:tbl>
              <a:tblPr firstRow="1" bandRow="1">
                <a:tableStyleId>{BC89EF96-8CEA-46FF-86C4-4CE0E7609802}</a:tableStyleId>
              </a:tblPr>
              <a:tblGrid>
                <a:gridCol w="8835960">
                  <a:extLst>
                    <a:ext uri="{9D8B030D-6E8A-4147-A177-3AD203B41FA5}">
                      <a16:colId xmlns:a16="http://schemas.microsoft.com/office/drawing/2014/main" val="281232647"/>
                    </a:ext>
                  </a:extLst>
                </a:gridCol>
              </a:tblGrid>
              <a:tr h="5652000">
                <a:tc>
                  <a:txBody>
                    <a:bodyPr/>
                    <a:lstStyle/>
                    <a:p>
                      <a:pPr marL="182563" indent="-182563" algn="ctr">
                        <a:spcAft>
                          <a:spcPts val="1200"/>
                        </a:spcAft>
                        <a:buFont typeface="Arial" panose="020B0604020202020204" pitchFamily="34" charset="0"/>
                        <a:buChar char="•"/>
                      </a:pPr>
                      <a:r>
                        <a:rPr lang="en-GB" sz="1300" dirty="0">
                          <a:solidFill>
                            <a:schemeClr val="tx1"/>
                          </a:solidFill>
                          <a:latin typeface="Lexend Deca" pitchFamily="2" charset="0"/>
                        </a:rPr>
                        <a:t>I deliberately chose these colours for my weaving because …</a:t>
                      </a:r>
                    </a:p>
                    <a:p>
                      <a:pPr marL="182563" indent="-182563" algn="ctr">
                        <a:spcAft>
                          <a:spcPts val="1200"/>
                        </a:spcAft>
                        <a:buFont typeface="Arial" panose="020B0604020202020204" pitchFamily="34" charset="0"/>
                        <a:buChar char="•"/>
                      </a:pPr>
                      <a:r>
                        <a:rPr lang="en-GB" sz="1300" dirty="0">
                          <a:solidFill>
                            <a:schemeClr val="tx1"/>
                          </a:solidFill>
                          <a:latin typeface="Lexend Deca" pitchFamily="2" charset="0"/>
                        </a:rPr>
                        <a:t>I am happy/ disappointed with my final model because …</a:t>
                      </a:r>
                    </a:p>
                    <a:p>
                      <a:pPr marL="182563" indent="-182563" algn="ctr">
                        <a:spcAft>
                          <a:spcPts val="1200"/>
                        </a:spcAft>
                        <a:buFont typeface="Arial" panose="020B0604020202020204" pitchFamily="34" charset="0"/>
                        <a:buChar char="•"/>
                      </a:pPr>
                      <a:r>
                        <a:rPr lang="en-GB" sz="1300" dirty="0">
                          <a:solidFill>
                            <a:schemeClr val="tx1"/>
                          </a:solidFill>
                          <a:latin typeface="Lexend Deca" pitchFamily="2" charset="0"/>
                        </a:rPr>
                        <a:t>In my opinion, if we placed more emphasis on …</a:t>
                      </a:r>
                    </a:p>
                    <a:p>
                      <a:pPr marL="182563" indent="-182563" algn="ctr">
                        <a:spcAft>
                          <a:spcPts val="1200"/>
                        </a:spcAft>
                        <a:buFont typeface="Arial" panose="020B0604020202020204" pitchFamily="34" charset="0"/>
                        <a:buChar char="•"/>
                      </a:pPr>
                      <a:r>
                        <a:rPr lang="en-GB" sz="1300" dirty="0">
                          <a:solidFill>
                            <a:schemeClr val="tx1"/>
                          </a:solidFill>
                          <a:latin typeface="Lexend Deca" pitchFamily="2" charset="0"/>
                        </a:rPr>
                        <a:t>I found the joining techniques quite straight-forward for my weaving, however…</a:t>
                      </a:r>
                    </a:p>
                    <a:p>
                      <a:pPr marL="182563" indent="-182563" algn="ctr">
                        <a:spcAft>
                          <a:spcPts val="1200"/>
                        </a:spcAft>
                        <a:buFont typeface="Arial" panose="020B0604020202020204" pitchFamily="34" charset="0"/>
                        <a:buChar char="•"/>
                      </a:pPr>
                      <a:r>
                        <a:rPr lang="en-GB" sz="1300" dirty="0">
                          <a:solidFill>
                            <a:schemeClr val="tx1"/>
                          </a:solidFill>
                          <a:latin typeface="Lexend Deca" pitchFamily="2" charset="0"/>
                        </a:rPr>
                        <a:t>I enjoyed researching the different structures in our country and I took account of …</a:t>
                      </a:r>
                    </a:p>
                    <a:p>
                      <a:pPr marL="182563" indent="-182563" algn="ctr">
                        <a:spcAft>
                          <a:spcPts val="1200"/>
                        </a:spcAft>
                        <a:buFont typeface="Arial" panose="020B0604020202020204" pitchFamily="34" charset="0"/>
                        <a:buChar char="•"/>
                      </a:pPr>
                      <a:r>
                        <a:rPr lang="en-GB" sz="1300" dirty="0">
                          <a:solidFill>
                            <a:schemeClr val="tx1"/>
                          </a:solidFill>
                          <a:latin typeface="Lexend Deca" pitchFamily="2" charset="0"/>
                        </a:rPr>
                        <a:t>I found it useful making up a mock model before I started on my real model because …</a:t>
                      </a:r>
                    </a:p>
                    <a:p>
                      <a:pPr marL="182563" indent="-182563" algn="ctr">
                        <a:spcAft>
                          <a:spcPts val="1200"/>
                        </a:spcAft>
                        <a:buFont typeface="Arial" panose="020B0604020202020204" pitchFamily="34" charset="0"/>
                        <a:buChar char="•"/>
                      </a:pPr>
                      <a:r>
                        <a:rPr lang="en-GB" sz="1300" dirty="0">
                          <a:solidFill>
                            <a:schemeClr val="tx1"/>
                          </a:solidFill>
                          <a:latin typeface="Lexend Deca" pitchFamily="2" charset="0"/>
                        </a:rPr>
                        <a:t>I found that if I wanted my structure to be stable, I …</a:t>
                      </a:r>
                    </a:p>
                    <a:p>
                      <a:pPr marL="182563" indent="-182563" algn="ctr">
                        <a:spcAft>
                          <a:spcPts val="1200"/>
                        </a:spcAft>
                        <a:buFont typeface="Arial" panose="020B0604020202020204" pitchFamily="34" charset="0"/>
                        <a:buChar char="•"/>
                      </a:pPr>
                      <a:r>
                        <a:rPr lang="en-GB" sz="1300" dirty="0">
                          <a:solidFill>
                            <a:schemeClr val="tx1"/>
                          </a:solidFill>
                          <a:latin typeface="Lexend Deca" pitchFamily="2" charset="0"/>
                        </a:rPr>
                        <a:t>I was surprised how using a pulley reduced the load and I used this to goods effect when ...</a:t>
                      </a:r>
                    </a:p>
                    <a:p>
                      <a:pPr marL="182563" indent="-182563" algn="ctr">
                        <a:spcAft>
                          <a:spcPts val="1200"/>
                        </a:spcAft>
                        <a:buFont typeface="Arial" panose="020B0604020202020204" pitchFamily="34" charset="0"/>
                        <a:buChar char="•"/>
                      </a:pPr>
                      <a:r>
                        <a:rPr lang="en-GB" sz="1300" dirty="0">
                          <a:solidFill>
                            <a:schemeClr val="tx1"/>
                          </a:solidFill>
                          <a:latin typeface="Lexend Deca" pitchFamily="2" charset="0"/>
                        </a:rPr>
                        <a:t>I found it quite difficult to make my pulley system secure because …</a:t>
                      </a:r>
                    </a:p>
                    <a:p>
                      <a:pPr marL="182563" indent="-182563" algn="ctr">
                        <a:spcAft>
                          <a:spcPts val="1200"/>
                        </a:spcAft>
                        <a:buFont typeface="Arial" panose="020B0604020202020204" pitchFamily="34" charset="0"/>
                        <a:buChar char="•"/>
                      </a:pPr>
                      <a:r>
                        <a:rPr lang="en-GB" sz="1300" dirty="0">
                          <a:solidFill>
                            <a:schemeClr val="tx1"/>
                          </a:solidFill>
                          <a:latin typeface="Lexend Deca" pitchFamily="2" charset="0"/>
                        </a:rPr>
                        <a:t>I learnt a great deal from watching internet links of weights being lifted onto ships and …</a:t>
                      </a:r>
                    </a:p>
                    <a:p>
                      <a:pPr marL="182563" indent="-182563" algn="ctr">
                        <a:spcAft>
                          <a:spcPts val="1200"/>
                        </a:spcAft>
                        <a:buFont typeface="Arial" panose="020B0604020202020204" pitchFamily="34" charset="0"/>
                        <a:buChar char="•"/>
                      </a:pPr>
                      <a:r>
                        <a:rPr lang="en-GB" sz="1300" dirty="0">
                          <a:solidFill>
                            <a:schemeClr val="tx1"/>
                          </a:solidFill>
                          <a:latin typeface="Lexend Deca" pitchFamily="2" charset="0"/>
                        </a:rPr>
                        <a:t>Everyone loves cupcakes, but I found the design …</a:t>
                      </a:r>
                    </a:p>
                    <a:p>
                      <a:pPr marL="182563" indent="-182563" algn="ctr">
                        <a:spcAft>
                          <a:spcPts val="1200"/>
                        </a:spcAft>
                        <a:buFont typeface="Arial" panose="020B0604020202020204" pitchFamily="34" charset="0"/>
                        <a:buChar char="•"/>
                      </a:pPr>
                      <a:r>
                        <a:rPr lang="en-GB" sz="1300" dirty="0">
                          <a:solidFill>
                            <a:schemeClr val="tx1"/>
                          </a:solidFill>
                          <a:latin typeface="Lexend Deca" pitchFamily="2" charset="0"/>
                        </a:rPr>
                        <a:t>I enjoyed making sure that my mixture was …</a:t>
                      </a:r>
                    </a:p>
                    <a:p>
                      <a:pPr marL="182563" indent="-182563" algn="ctr">
                        <a:spcAft>
                          <a:spcPts val="1200"/>
                        </a:spcAft>
                        <a:buFont typeface="Arial" panose="020B0604020202020204" pitchFamily="34" charset="0"/>
                        <a:buChar char="•"/>
                      </a:pPr>
                      <a:r>
                        <a:rPr lang="en-GB" sz="1300" dirty="0">
                          <a:solidFill>
                            <a:schemeClr val="tx1"/>
                          </a:solidFill>
                          <a:latin typeface="Lexend Deca" pitchFamily="2" charset="0"/>
                        </a:rPr>
                        <a:t>I have learnt a great deal about kitchen hygiene and will always remember to …</a:t>
                      </a:r>
                    </a:p>
                    <a:p>
                      <a:pPr marL="182563" indent="-182563" algn="ctr">
                        <a:spcAft>
                          <a:spcPts val="1200"/>
                        </a:spcAft>
                        <a:buFont typeface="Arial" panose="020B0604020202020204" pitchFamily="34" charset="0"/>
                        <a:buChar char="•"/>
                      </a:pPr>
                      <a:r>
                        <a:rPr lang="en-GB" sz="1300" dirty="0">
                          <a:solidFill>
                            <a:schemeClr val="tx1"/>
                          </a:solidFill>
                          <a:latin typeface="Lexend Deca" pitchFamily="2" charset="0"/>
                        </a:rPr>
                        <a:t>Having listened carefully to the feedback I received, I will …</a:t>
                      </a:r>
                    </a:p>
                  </a:txBody>
                  <a:tcPr marL="68580" marR="68580" marT="0" marB="0" anchor="ctr">
                    <a:lnL w="12700" cap="flat" cmpd="sng" algn="ctr">
                      <a:solidFill>
                        <a:schemeClr val="tx2">
                          <a:lumMod val="75000"/>
                          <a:lumOff val="25000"/>
                        </a:schemeClr>
                      </a:solidFill>
                      <a:prstDash val="solid"/>
                      <a:round/>
                      <a:headEnd type="none" w="med" len="med"/>
                      <a:tailEnd type="none" w="med" len="med"/>
                    </a:lnL>
                    <a:lnR w="12700" cap="flat" cmpd="sng" algn="ctr">
                      <a:solidFill>
                        <a:schemeClr val="tx2">
                          <a:lumMod val="75000"/>
                          <a:lumOff val="25000"/>
                        </a:schemeClr>
                      </a:solidFill>
                      <a:prstDash val="solid"/>
                      <a:round/>
                      <a:headEnd type="none" w="med" len="med"/>
                      <a:tailEnd type="none" w="med" len="med"/>
                    </a:lnR>
                    <a:lnT w="12700" cap="flat" cmpd="sng" algn="ctr">
                      <a:solidFill>
                        <a:schemeClr val="tx2">
                          <a:lumMod val="75000"/>
                          <a:lumOff val="25000"/>
                        </a:schemeClr>
                      </a:solidFill>
                      <a:prstDash val="solid"/>
                      <a:round/>
                      <a:headEnd type="none" w="med" len="med"/>
                      <a:tailEnd type="none" w="med" len="med"/>
                    </a:lnT>
                    <a:lnB w="12700" cap="flat" cmpd="sng" algn="ctr">
                      <a:solidFill>
                        <a:schemeClr val="tx2">
                          <a:lumMod val="75000"/>
                          <a:lumOff val="2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626665409"/>
                  </a:ext>
                </a:extLst>
              </a:tr>
            </a:tbl>
          </a:graphicData>
        </a:graphic>
      </p:graphicFrame>
      <p:sp>
        <p:nvSpPr>
          <p:cNvPr id="2" name="Footer Placeholder 1">
            <a:extLst>
              <a:ext uri="{FF2B5EF4-FFF2-40B4-BE49-F238E27FC236}">
                <a16:creationId xmlns:a16="http://schemas.microsoft.com/office/drawing/2014/main" id="{72C46740-AEC0-4AC4-870C-1D555BCE3248}"/>
              </a:ext>
            </a:extLst>
          </p:cNvPr>
          <p:cNvSpPr txBox="1">
            <a:spLocks/>
          </p:cNvSpPr>
          <p:nvPr/>
        </p:nvSpPr>
        <p:spPr>
          <a:xfrm>
            <a:off x="3561347" y="6615129"/>
            <a:ext cx="2021306" cy="252000"/>
          </a:xfrm>
          <a:prstGeom prst="rect">
            <a:avLst/>
          </a:prstGeom>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GB" sz="1000" dirty="0">
                <a:solidFill>
                  <a:prstClr val="white">
                    <a:lumMod val="50000"/>
                  </a:prstClr>
                </a:solidFill>
                <a:latin typeface="Lexend Deca Light" pitchFamily="2" charset="0"/>
              </a:rPr>
              <a:t>© Focus Education (UK) Ltd</a:t>
            </a:r>
          </a:p>
        </p:txBody>
      </p:sp>
    </p:spTree>
    <p:extLst>
      <p:ext uri="{BB962C8B-B14F-4D97-AF65-F5344CB8AC3E}">
        <p14:creationId xmlns:p14="http://schemas.microsoft.com/office/powerpoint/2010/main" val="31107023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60000"/>
                <a:lumOff val="40000"/>
              </a:schemeClr>
            </a:gs>
            <a:gs pos="100000">
              <a:schemeClr val="accent2">
                <a:lumMod val="40000"/>
                <a:lumOff val="60000"/>
              </a:schemeClr>
            </a:gs>
          </a:gsLst>
          <a:lin ang="5400000" scaled="1"/>
        </a:gradFill>
        <a:effectLst/>
      </p:bgPr>
    </p:bg>
    <p:spTree>
      <p:nvGrpSpPr>
        <p:cNvPr id="1" name="">
          <a:extLst>
            <a:ext uri="{FF2B5EF4-FFF2-40B4-BE49-F238E27FC236}">
              <a16:creationId xmlns:a16="http://schemas.microsoft.com/office/drawing/2014/main" id="{DAC4A632-9A17-BB39-0847-D3C8A95562E6}"/>
            </a:ext>
          </a:extLst>
        </p:cNvPr>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8E8D7626-A728-F50D-54FA-071256178BEF}"/>
              </a:ext>
            </a:extLst>
          </p:cNvPr>
          <p:cNvSpPr/>
          <p:nvPr/>
        </p:nvSpPr>
        <p:spPr>
          <a:xfrm>
            <a:off x="1235413" y="113052"/>
            <a:ext cx="6673175" cy="525293"/>
          </a:xfrm>
          <a:prstGeom prst="roundRect">
            <a:avLst/>
          </a:prstGeom>
          <a:solidFill>
            <a:srgbClr val="2E348C"/>
          </a:solidFill>
          <a:ln>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latin typeface="Lexend Deca" pitchFamily="2" charset="0"/>
              </a:rPr>
              <a:t>Design &amp; Technology Sentence Stems – Year 4</a:t>
            </a:r>
          </a:p>
        </p:txBody>
      </p:sp>
      <p:graphicFrame>
        <p:nvGraphicFramePr>
          <p:cNvPr id="9" name="Table 8">
            <a:extLst>
              <a:ext uri="{FF2B5EF4-FFF2-40B4-BE49-F238E27FC236}">
                <a16:creationId xmlns:a16="http://schemas.microsoft.com/office/drawing/2014/main" id="{7740BADF-F801-6468-B77A-3405FBCA626D}"/>
              </a:ext>
            </a:extLst>
          </p:cNvPr>
          <p:cNvGraphicFramePr>
            <a:graphicFrameLocks noGrp="1"/>
          </p:cNvGraphicFramePr>
          <p:nvPr>
            <p:extLst>
              <p:ext uri="{D42A27DB-BD31-4B8C-83A1-F6EECF244321}">
                <p14:modId xmlns:p14="http://schemas.microsoft.com/office/powerpoint/2010/main" val="1736918909"/>
              </p:ext>
            </p:extLst>
          </p:nvPr>
        </p:nvGraphicFramePr>
        <p:xfrm>
          <a:off x="154020" y="764393"/>
          <a:ext cx="8835960" cy="5652000"/>
        </p:xfrm>
        <a:graphic>
          <a:graphicData uri="http://schemas.openxmlformats.org/drawingml/2006/table">
            <a:tbl>
              <a:tblPr firstRow="1" bandRow="1">
                <a:tableStyleId>{BC89EF96-8CEA-46FF-86C4-4CE0E7609802}</a:tableStyleId>
              </a:tblPr>
              <a:tblGrid>
                <a:gridCol w="8835960">
                  <a:extLst>
                    <a:ext uri="{9D8B030D-6E8A-4147-A177-3AD203B41FA5}">
                      <a16:colId xmlns:a16="http://schemas.microsoft.com/office/drawing/2014/main" val="281232647"/>
                    </a:ext>
                  </a:extLst>
                </a:gridCol>
              </a:tblGrid>
              <a:tr h="5652000">
                <a:tc>
                  <a:txBody>
                    <a:bodyPr/>
                    <a:lstStyle/>
                    <a:p>
                      <a:pPr marL="182563" indent="-182563" algn="ctr">
                        <a:buFont typeface="Arial" panose="020B0604020202020204" pitchFamily="34" charset="0"/>
                        <a:buChar char="•"/>
                      </a:pPr>
                      <a:r>
                        <a:rPr lang="en-GB" sz="1300" dirty="0">
                          <a:solidFill>
                            <a:schemeClr val="tx1"/>
                          </a:solidFill>
                          <a:latin typeface="Lexend Deca" pitchFamily="2" charset="0"/>
                        </a:rPr>
                        <a:t>When we were discussing the best way forwards, _____ came up with a good idea, which was to …</a:t>
                      </a:r>
                    </a:p>
                    <a:p>
                      <a:pPr marL="182563" indent="-182563" algn="ctr">
                        <a:buFont typeface="Arial" panose="020B0604020202020204" pitchFamily="34" charset="0"/>
                        <a:buNone/>
                      </a:pPr>
                      <a:endParaRPr lang="en-GB" sz="1300" dirty="0">
                        <a:solidFill>
                          <a:schemeClr val="tx1"/>
                        </a:solidFill>
                        <a:latin typeface="Lexend Deca" pitchFamily="2" charset="0"/>
                      </a:endParaRPr>
                    </a:p>
                    <a:p>
                      <a:pPr marL="182563" indent="-182563" algn="ctr">
                        <a:buFont typeface="Arial" panose="020B0604020202020204" pitchFamily="34" charset="0"/>
                        <a:buChar char="•"/>
                      </a:pPr>
                      <a:r>
                        <a:rPr lang="en-GB" sz="1300" dirty="0">
                          <a:solidFill>
                            <a:schemeClr val="tx1"/>
                          </a:solidFill>
                          <a:latin typeface="Lexend Deca" pitchFamily="2" charset="0"/>
                        </a:rPr>
                        <a:t>My original design does not match my final model because …</a:t>
                      </a:r>
                    </a:p>
                    <a:p>
                      <a:pPr marL="182563" indent="-182563" algn="ctr">
                        <a:buFont typeface="Arial" panose="020B0604020202020204" pitchFamily="34" charset="0"/>
                        <a:buNone/>
                      </a:pPr>
                      <a:endParaRPr lang="en-GB" sz="1300" dirty="0">
                        <a:solidFill>
                          <a:schemeClr val="tx1"/>
                        </a:solidFill>
                        <a:latin typeface="Lexend Deca" pitchFamily="2" charset="0"/>
                      </a:endParaRPr>
                    </a:p>
                    <a:p>
                      <a:pPr marL="182563" indent="-182563" algn="ctr">
                        <a:buFont typeface="Arial" panose="020B0604020202020204" pitchFamily="34" charset="0"/>
                        <a:buChar char="•"/>
                      </a:pPr>
                      <a:r>
                        <a:rPr lang="en-GB" sz="1300" dirty="0">
                          <a:solidFill>
                            <a:schemeClr val="tx1"/>
                          </a:solidFill>
                          <a:latin typeface="Lexend Deca" pitchFamily="2" charset="0"/>
                        </a:rPr>
                        <a:t>I found I needed to change my original design because …</a:t>
                      </a:r>
                    </a:p>
                    <a:p>
                      <a:pPr marL="182563" indent="-182563" algn="ctr">
                        <a:buFont typeface="Arial" panose="020B0604020202020204" pitchFamily="34" charset="0"/>
                        <a:buNone/>
                      </a:pPr>
                      <a:endParaRPr lang="en-GB" sz="1300" dirty="0">
                        <a:solidFill>
                          <a:schemeClr val="tx1"/>
                        </a:solidFill>
                        <a:latin typeface="Lexend Deca" pitchFamily="2" charset="0"/>
                      </a:endParaRPr>
                    </a:p>
                    <a:p>
                      <a:pPr marL="182563" indent="-182563" algn="ctr">
                        <a:buFont typeface="Arial" panose="020B0604020202020204" pitchFamily="34" charset="0"/>
                        <a:buChar char="•"/>
                      </a:pPr>
                      <a:r>
                        <a:rPr lang="en-GB" sz="1300" dirty="0">
                          <a:solidFill>
                            <a:schemeClr val="tx1"/>
                          </a:solidFill>
                          <a:latin typeface="Lexend Deca" pitchFamily="2" charset="0"/>
                        </a:rPr>
                        <a:t>On the whole, I was pleased with the feedback I received, but …</a:t>
                      </a:r>
                    </a:p>
                    <a:p>
                      <a:pPr marL="182563" indent="-182563" algn="ctr">
                        <a:buFont typeface="Arial" panose="020B0604020202020204" pitchFamily="34" charset="0"/>
                        <a:buNone/>
                      </a:pPr>
                      <a:endParaRPr lang="en-GB" sz="1300" dirty="0">
                        <a:solidFill>
                          <a:schemeClr val="tx1"/>
                        </a:solidFill>
                        <a:latin typeface="Lexend Deca" pitchFamily="2" charset="0"/>
                      </a:endParaRPr>
                    </a:p>
                    <a:p>
                      <a:pPr marL="182563" indent="-182563" algn="ctr">
                        <a:buFont typeface="Arial" panose="020B0604020202020204" pitchFamily="34" charset="0"/>
                        <a:buChar char="•"/>
                      </a:pPr>
                      <a:r>
                        <a:rPr lang="en-GB" sz="1300" dirty="0">
                          <a:solidFill>
                            <a:schemeClr val="tx1"/>
                          </a:solidFill>
                          <a:latin typeface="Lexend Deca" pitchFamily="2" charset="0"/>
                        </a:rPr>
                        <a:t>I found that a lever system was far more difficult to make than I thought because …</a:t>
                      </a:r>
                    </a:p>
                    <a:p>
                      <a:pPr marL="182563" indent="-182563" algn="ctr">
                        <a:buFont typeface="Arial" panose="020B0604020202020204" pitchFamily="34" charset="0"/>
                        <a:buNone/>
                      </a:pPr>
                      <a:endParaRPr lang="en-GB" sz="1300" dirty="0">
                        <a:solidFill>
                          <a:schemeClr val="tx1"/>
                        </a:solidFill>
                        <a:latin typeface="Lexend Deca" pitchFamily="2" charset="0"/>
                      </a:endParaRPr>
                    </a:p>
                    <a:p>
                      <a:pPr marL="182563" indent="-182563" algn="ctr">
                        <a:buFont typeface="Arial" panose="020B0604020202020204" pitchFamily="34" charset="0"/>
                        <a:buChar char="•"/>
                      </a:pPr>
                      <a:r>
                        <a:rPr lang="en-GB" sz="1300" dirty="0">
                          <a:solidFill>
                            <a:schemeClr val="tx1"/>
                          </a:solidFill>
                          <a:latin typeface="Lexend Deca" pitchFamily="2" charset="0"/>
                        </a:rPr>
                        <a:t>In propelling an object with our lever system, we found we had little control over the direction until …</a:t>
                      </a:r>
                    </a:p>
                    <a:p>
                      <a:pPr marL="182563" indent="-182563" algn="ctr">
                        <a:buFont typeface="Arial" panose="020B0604020202020204" pitchFamily="34" charset="0"/>
                        <a:buNone/>
                      </a:pPr>
                      <a:endParaRPr lang="en-GB" sz="1300" dirty="0">
                        <a:solidFill>
                          <a:schemeClr val="tx1"/>
                        </a:solidFill>
                        <a:latin typeface="Lexend Deca" pitchFamily="2" charset="0"/>
                      </a:endParaRPr>
                    </a:p>
                    <a:p>
                      <a:pPr marL="182563" indent="-182563" algn="ctr">
                        <a:buFont typeface="Arial" panose="020B0604020202020204" pitchFamily="34" charset="0"/>
                        <a:buChar char="•"/>
                      </a:pPr>
                      <a:r>
                        <a:rPr lang="en-GB" sz="1300" dirty="0">
                          <a:solidFill>
                            <a:schemeClr val="tx1"/>
                          </a:solidFill>
                          <a:latin typeface="Lexend Deca" pitchFamily="2" charset="0"/>
                        </a:rPr>
                        <a:t>I found it difficult to complete a blanket stitch because …</a:t>
                      </a:r>
                    </a:p>
                    <a:p>
                      <a:pPr marL="182563" indent="-182563" algn="ctr">
                        <a:buFont typeface="Arial" panose="020B0604020202020204" pitchFamily="34" charset="0"/>
                        <a:buNone/>
                      </a:pPr>
                      <a:endParaRPr lang="en-GB" sz="1300" dirty="0">
                        <a:solidFill>
                          <a:schemeClr val="tx1"/>
                        </a:solidFill>
                        <a:latin typeface="Lexend Deca" pitchFamily="2" charset="0"/>
                      </a:endParaRPr>
                    </a:p>
                    <a:p>
                      <a:pPr marL="182563" indent="-182563" algn="ctr">
                        <a:buFont typeface="Arial" panose="020B0604020202020204" pitchFamily="34" charset="0"/>
                        <a:buChar char="•"/>
                      </a:pPr>
                      <a:r>
                        <a:rPr lang="en-GB" sz="1300" dirty="0">
                          <a:solidFill>
                            <a:schemeClr val="tx1"/>
                          </a:solidFill>
                          <a:latin typeface="Lexend Deca" pitchFamily="2" charset="0"/>
                        </a:rPr>
                        <a:t>When researching to find symbols to put onto our Ancient Greek flag, I was fascinated by …</a:t>
                      </a:r>
                    </a:p>
                    <a:p>
                      <a:pPr marL="182563" indent="-182563" algn="ctr">
                        <a:buFont typeface="Arial" panose="020B0604020202020204" pitchFamily="34" charset="0"/>
                        <a:buNone/>
                      </a:pPr>
                      <a:endParaRPr lang="en-GB" sz="1300" dirty="0">
                        <a:solidFill>
                          <a:schemeClr val="tx1"/>
                        </a:solidFill>
                        <a:latin typeface="Lexend Deca" pitchFamily="2" charset="0"/>
                      </a:endParaRPr>
                    </a:p>
                    <a:p>
                      <a:pPr marL="182563" indent="-182563" algn="ctr">
                        <a:buFont typeface="Arial" panose="020B0604020202020204" pitchFamily="34" charset="0"/>
                        <a:buChar char="•"/>
                      </a:pPr>
                      <a:r>
                        <a:rPr lang="en-GB" sz="1300" dirty="0">
                          <a:solidFill>
                            <a:schemeClr val="tx1"/>
                          </a:solidFill>
                          <a:latin typeface="Lexend Deca" pitchFamily="2" charset="0"/>
                        </a:rPr>
                        <a:t>I believe that the learning about electricity we did in science helped me when making my kaleidoscope because …</a:t>
                      </a:r>
                    </a:p>
                    <a:p>
                      <a:pPr marL="182563" indent="-182563" algn="ctr">
                        <a:buFont typeface="Arial" panose="020B0604020202020204" pitchFamily="34" charset="0"/>
                        <a:buNone/>
                      </a:pPr>
                      <a:endParaRPr lang="en-GB" sz="1300" dirty="0">
                        <a:solidFill>
                          <a:schemeClr val="tx1"/>
                        </a:solidFill>
                        <a:latin typeface="Lexend Deca" pitchFamily="2" charset="0"/>
                      </a:endParaRPr>
                    </a:p>
                    <a:p>
                      <a:pPr marL="182563" indent="-182563" algn="ctr">
                        <a:buFont typeface="Arial" panose="020B0604020202020204" pitchFamily="34" charset="0"/>
                        <a:buChar char="•"/>
                      </a:pPr>
                      <a:r>
                        <a:rPr lang="en-GB" sz="1300" dirty="0">
                          <a:solidFill>
                            <a:schemeClr val="tx1"/>
                          </a:solidFill>
                          <a:latin typeface="Lexend Deca" pitchFamily="2" charset="0"/>
                        </a:rPr>
                        <a:t>The hardest part of designing and making my kaleidoscope was when …</a:t>
                      </a:r>
                    </a:p>
                    <a:p>
                      <a:pPr marL="182563" indent="-182563" algn="ctr">
                        <a:buFont typeface="Arial" panose="020B0604020202020204" pitchFamily="34" charset="0"/>
                        <a:buNone/>
                      </a:pPr>
                      <a:endParaRPr lang="en-GB" sz="1300" dirty="0">
                        <a:solidFill>
                          <a:schemeClr val="tx1"/>
                        </a:solidFill>
                        <a:latin typeface="Lexend Deca" pitchFamily="2" charset="0"/>
                      </a:endParaRPr>
                    </a:p>
                    <a:p>
                      <a:pPr marL="182563" indent="-182563" algn="ctr">
                        <a:buFont typeface="Arial" panose="020B0604020202020204" pitchFamily="34" charset="0"/>
                        <a:buChar char="•"/>
                      </a:pPr>
                      <a:r>
                        <a:rPr lang="en-GB" sz="1300" dirty="0">
                          <a:solidFill>
                            <a:schemeClr val="tx1"/>
                          </a:solidFill>
                          <a:latin typeface="Lexend Deca" pitchFamily="2" charset="0"/>
                        </a:rPr>
                        <a:t>It was interesting to find out how popular afternoon tea has become in our country today, especially when …</a:t>
                      </a:r>
                    </a:p>
                    <a:p>
                      <a:pPr marL="182563" indent="-182563" algn="ctr">
                        <a:buFont typeface="Arial" panose="020B0604020202020204" pitchFamily="34" charset="0"/>
                        <a:buNone/>
                      </a:pPr>
                      <a:endParaRPr lang="en-GB" sz="1300" dirty="0">
                        <a:solidFill>
                          <a:schemeClr val="tx1"/>
                        </a:solidFill>
                        <a:latin typeface="Lexend Deca" pitchFamily="2" charset="0"/>
                      </a:endParaRPr>
                    </a:p>
                    <a:p>
                      <a:pPr marL="182563" indent="-182563" algn="ctr">
                        <a:buFont typeface="Arial" panose="020B0604020202020204" pitchFamily="34" charset="0"/>
                        <a:buChar char="•"/>
                      </a:pPr>
                      <a:r>
                        <a:rPr lang="en-GB" sz="1300" dirty="0">
                          <a:solidFill>
                            <a:schemeClr val="tx1"/>
                          </a:solidFill>
                          <a:latin typeface="Lexend Deca" pitchFamily="2" charset="0"/>
                        </a:rPr>
                        <a:t>I had to remember everything I learnt about food hygiene when…</a:t>
                      </a:r>
                    </a:p>
                  </a:txBody>
                  <a:tcPr marL="68580" marR="68580" marT="0" marB="0" anchor="ctr">
                    <a:lnL w="12700" cap="flat" cmpd="sng" algn="ctr">
                      <a:solidFill>
                        <a:schemeClr val="tx2">
                          <a:lumMod val="75000"/>
                          <a:lumOff val="25000"/>
                        </a:schemeClr>
                      </a:solidFill>
                      <a:prstDash val="solid"/>
                      <a:round/>
                      <a:headEnd type="none" w="med" len="med"/>
                      <a:tailEnd type="none" w="med" len="med"/>
                    </a:lnL>
                    <a:lnR w="12700" cap="flat" cmpd="sng" algn="ctr">
                      <a:solidFill>
                        <a:schemeClr val="tx2">
                          <a:lumMod val="75000"/>
                          <a:lumOff val="25000"/>
                        </a:schemeClr>
                      </a:solidFill>
                      <a:prstDash val="solid"/>
                      <a:round/>
                      <a:headEnd type="none" w="med" len="med"/>
                      <a:tailEnd type="none" w="med" len="med"/>
                    </a:lnR>
                    <a:lnT w="12700" cap="flat" cmpd="sng" algn="ctr">
                      <a:solidFill>
                        <a:schemeClr val="tx2">
                          <a:lumMod val="75000"/>
                          <a:lumOff val="25000"/>
                        </a:schemeClr>
                      </a:solidFill>
                      <a:prstDash val="solid"/>
                      <a:round/>
                      <a:headEnd type="none" w="med" len="med"/>
                      <a:tailEnd type="none" w="med" len="med"/>
                    </a:lnT>
                    <a:lnB w="12700" cap="flat" cmpd="sng" algn="ctr">
                      <a:solidFill>
                        <a:schemeClr val="tx2">
                          <a:lumMod val="75000"/>
                          <a:lumOff val="2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626665409"/>
                  </a:ext>
                </a:extLst>
              </a:tr>
            </a:tbl>
          </a:graphicData>
        </a:graphic>
      </p:graphicFrame>
      <p:sp>
        <p:nvSpPr>
          <p:cNvPr id="2" name="Footer Placeholder 1">
            <a:extLst>
              <a:ext uri="{FF2B5EF4-FFF2-40B4-BE49-F238E27FC236}">
                <a16:creationId xmlns:a16="http://schemas.microsoft.com/office/drawing/2014/main" id="{B62046FF-682E-F010-8DB5-099659F2416D}"/>
              </a:ext>
            </a:extLst>
          </p:cNvPr>
          <p:cNvSpPr txBox="1">
            <a:spLocks/>
          </p:cNvSpPr>
          <p:nvPr/>
        </p:nvSpPr>
        <p:spPr>
          <a:xfrm>
            <a:off x="3561347" y="6615129"/>
            <a:ext cx="2021306" cy="252000"/>
          </a:xfrm>
          <a:prstGeom prst="rect">
            <a:avLst/>
          </a:prstGeom>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GB" sz="1000" dirty="0">
                <a:solidFill>
                  <a:prstClr val="white">
                    <a:lumMod val="50000"/>
                  </a:prstClr>
                </a:solidFill>
                <a:latin typeface="Lexend Deca Light" pitchFamily="2" charset="0"/>
              </a:rPr>
              <a:t>© Focus Education (UK) Ltd</a:t>
            </a:r>
          </a:p>
        </p:txBody>
      </p:sp>
    </p:spTree>
    <p:extLst>
      <p:ext uri="{BB962C8B-B14F-4D97-AF65-F5344CB8AC3E}">
        <p14:creationId xmlns:p14="http://schemas.microsoft.com/office/powerpoint/2010/main" val="6223431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60000"/>
                <a:lumOff val="40000"/>
              </a:schemeClr>
            </a:gs>
            <a:gs pos="100000">
              <a:schemeClr val="accent2">
                <a:lumMod val="40000"/>
                <a:lumOff val="60000"/>
              </a:schemeClr>
            </a:gs>
          </a:gsLst>
          <a:lin ang="5400000" scaled="1"/>
        </a:gradFill>
        <a:effectLst/>
      </p:bgPr>
    </p:bg>
    <p:spTree>
      <p:nvGrpSpPr>
        <p:cNvPr id="1" name="">
          <a:extLst>
            <a:ext uri="{FF2B5EF4-FFF2-40B4-BE49-F238E27FC236}">
              <a16:creationId xmlns:a16="http://schemas.microsoft.com/office/drawing/2014/main" id="{96AB1E0D-CEB0-D2C6-ADEC-33E5FA1762AF}"/>
            </a:ext>
          </a:extLst>
        </p:cNvPr>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5D6F1313-F1D0-BE9E-436E-960CC22E2C08}"/>
              </a:ext>
            </a:extLst>
          </p:cNvPr>
          <p:cNvSpPr/>
          <p:nvPr/>
        </p:nvSpPr>
        <p:spPr>
          <a:xfrm>
            <a:off x="1235413" y="113052"/>
            <a:ext cx="6673175" cy="525293"/>
          </a:xfrm>
          <a:prstGeom prst="roundRect">
            <a:avLst/>
          </a:prstGeom>
          <a:solidFill>
            <a:srgbClr val="2E348C"/>
          </a:solidFill>
          <a:ln>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latin typeface="Lexend Deca" pitchFamily="2" charset="0"/>
              </a:rPr>
              <a:t>Design &amp; Technology Sentence Stems – Year 5</a:t>
            </a:r>
          </a:p>
        </p:txBody>
      </p:sp>
      <p:graphicFrame>
        <p:nvGraphicFramePr>
          <p:cNvPr id="9" name="Table 8">
            <a:extLst>
              <a:ext uri="{FF2B5EF4-FFF2-40B4-BE49-F238E27FC236}">
                <a16:creationId xmlns:a16="http://schemas.microsoft.com/office/drawing/2014/main" id="{61A53DAB-332B-A102-0FE1-481D5C79D011}"/>
              </a:ext>
            </a:extLst>
          </p:cNvPr>
          <p:cNvGraphicFramePr>
            <a:graphicFrameLocks noGrp="1"/>
          </p:cNvGraphicFramePr>
          <p:nvPr>
            <p:extLst>
              <p:ext uri="{D42A27DB-BD31-4B8C-83A1-F6EECF244321}">
                <p14:modId xmlns:p14="http://schemas.microsoft.com/office/powerpoint/2010/main" val="215921942"/>
              </p:ext>
            </p:extLst>
          </p:nvPr>
        </p:nvGraphicFramePr>
        <p:xfrm>
          <a:off x="154020" y="764393"/>
          <a:ext cx="8835960" cy="5652000"/>
        </p:xfrm>
        <a:graphic>
          <a:graphicData uri="http://schemas.openxmlformats.org/drawingml/2006/table">
            <a:tbl>
              <a:tblPr firstRow="1" bandRow="1">
                <a:tableStyleId>{BC89EF96-8CEA-46FF-86C4-4CE0E7609802}</a:tableStyleId>
              </a:tblPr>
              <a:tblGrid>
                <a:gridCol w="8835960">
                  <a:extLst>
                    <a:ext uri="{9D8B030D-6E8A-4147-A177-3AD203B41FA5}">
                      <a16:colId xmlns:a16="http://schemas.microsoft.com/office/drawing/2014/main" val="281232647"/>
                    </a:ext>
                  </a:extLst>
                </a:gridCol>
              </a:tblGrid>
              <a:tr h="5652000">
                <a:tc>
                  <a:txBody>
                    <a:bodyPr/>
                    <a:lstStyle/>
                    <a:p>
                      <a:pPr marL="285750" indent="-285750" algn="ctr">
                        <a:spcAft>
                          <a:spcPts val="1800"/>
                        </a:spcAft>
                        <a:buFont typeface="Arial" panose="020B0604020202020204" pitchFamily="34" charset="0"/>
                        <a:buChar char="•"/>
                      </a:pPr>
                      <a:r>
                        <a:rPr lang="en-GB" sz="1300" dirty="0">
                          <a:solidFill>
                            <a:schemeClr val="tx1"/>
                          </a:solidFill>
                          <a:latin typeface="Lexend Deca" pitchFamily="2" charset="0"/>
                        </a:rPr>
                        <a:t>I concluded that we would have been more successful if we …</a:t>
                      </a:r>
                    </a:p>
                    <a:p>
                      <a:pPr marL="182563" indent="-182563" algn="ctr">
                        <a:spcAft>
                          <a:spcPts val="1800"/>
                        </a:spcAft>
                        <a:buFont typeface="Arial" panose="020B0604020202020204" pitchFamily="34" charset="0"/>
                        <a:buChar char="•"/>
                      </a:pPr>
                      <a:r>
                        <a:rPr lang="en-GB" sz="1300" dirty="0">
                          <a:solidFill>
                            <a:schemeClr val="tx1"/>
                          </a:solidFill>
                          <a:latin typeface="Lexend Deca" pitchFamily="2" charset="0"/>
                        </a:rPr>
                        <a:t>During the research I carried out about European structures, I …</a:t>
                      </a:r>
                    </a:p>
                    <a:p>
                      <a:pPr marL="182563" indent="-182563" algn="ctr">
                        <a:spcAft>
                          <a:spcPts val="1800"/>
                        </a:spcAft>
                        <a:buFont typeface="Arial" panose="020B0604020202020204" pitchFamily="34" charset="0"/>
                        <a:buChar char="•"/>
                      </a:pPr>
                      <a:r>
                        <a:rPr lang="en-GB" sz="1300" dirty="0">
                          <a:solidFill>
                            <a:schemeClr val="tx1"/>
                          </a:solidFill>
                          <a:latin typeface="Lexend Deca" pitchFamily="2" charset="0"/>
                        </a:rPr>
                        <a:t>One of the hardest tasks we had was to be …</a:t>
                      </a:r>
                    </a:p>
                    <a:p>
                      <a:pPr marL="182563" indent="-182563" algn="ctr">
                        <a:spcAft>
                          <a:spcPts val="1800"/>
                        </a:spcAft>
                        <a:buFont typeface="Arial" panose="020B0604020202020204" pitchFamily="34" charset="0"/>
                        <a:buChar char="•"/>
                      </a:pPr>
                      <a:r>
                        <a:rPr lang="en-GB" sz="1300" dirty="0">
                          <a:solidFill>
                            <a:schemeClr val="tx1"/>
                          </a:solidFill>
                          <a:latin typeface="Lexend Deca" pitchFamily="2" charset="0"/>
                        </a:rPr>
                        <a:t>When creating our structures, we found stability to be a huge problem because …</a:t>
                      </a:r>
                    </a:p>
                    <a:p>
                      <a:pPr marL="182563" indent="-182563" algn="ctr">
                        <a:spcAft>
                          <a:spcPts val="1800"/>
                        </a:spcAft>
                        <a:buFont typeface="Arial" panose="020B0604020202020204" pitchFamily="34" charset="0"/>
                        <a:buChar char="•"/>
                      </a:pPr>
                      <a:r>
                        <a:rPr lang="en-GB" sz="1300" dirty="0">
                          <a:solidFill>
                            <a:schemeClr val="tx1"/>
                          </a:solidFill>
                          <a:latin typeface="Lexend Deca" pitchFamily="2" charset="0"/>
                        </a:rPr>
                        <a:t>That we had experienced different joining techniques made our task easier because …</a:t>
                      </a:r>
                    </a:p>
                    <a:p>
                      <a:pPr marL="182563" indent="-182563" algn="ctr">
                        <a:spcAft>
                          <a:spcPts val="1800"/>
                        </a:spcAft>
                        <a:buFont typeface="Arial" panose="020B0604020202020204" pitchFamily="34" charset="0"/>
                        <a:buChar char="•"/>
                      </a:pPr>
                      <a:r>
                        <a:rPr lang="en-GB" sz="1300" dirty="0">
                          <a:solidFill>
                            <a:schemeClr val="tx1"/>
                          </a:solidFill>
                          <a:latin typeface="Lexend Deca" pitchFamily="2" charset="0"/>
                        </a:rPr>
                        <a:t>Before we started on this task, I did not know what pneumatic meant, so …</a:t>
                      </a:r>
                    </a:p>
                    <a:p>
                      <a:pPr marL="182563" indent="-182563" algn="ctr">
                        <a:spcAft>
                          <a:spcPts val="1800"/>
                        </a:spcAft>
                        <a:buFont typeface="Arial" panose="020B0604020202020204" pitchFamily="34" charset="0"/>
                        <a:buChar char="•"/>
                      </a:pPr>
                      <a:r>
                        <a:rPr lang="en-GB" sz="1300" dirty="0">
                          <a:solidFill>
                            <a:schemeClr val="tx1"/>
                          </a:solidFill>
                          <a:latin typeface="Lexend Deca" pitchFamily="2" charset="0"/>
                        </a:rPr>
                        <a:t>It was very tempting spending time on designing the monster rather than concentrating on the mechanism, however, …</a:t>
                      </a:r>
                    </a:p>
                    <a:p>
                      <a:pPr marL="182563" indent="-182563" algn="ctr">
                        <a:spcAft>
                          <a:spcPts val="1800"/>
                        </a:spcAft>
                        <a:buFont typeface="Arial" panose="020B0604020202020204" pitchFamily="34" charset="0"/>
                        <a:buChar char="•"/>
                      </a:pPr>
                      <a:r>
                        <a:rPr lang="en-GB" sz="1300" dirty="0">
                          <a:solidFill>
                            <a:schemeClr val="tx1"/>
                          </a:solidFill>
                          <a:latin typeface="Lexend Deca" pitchFamily="2" charset="0"/>
                        </a:rPr>
                        <a:t>I did not appreciate how difficult it was to sew fabric onto fabric until …</a:t>
                      </a:r>
                    </a:p>
                    <a:p>
                      <a:pPr marL="182563" indent="-182563" algn="ctr">
                        <a:spcAft>
                          <a:spcPts val="1800"/>
                        </a:spcAft>
                        <a:buFont typeface="Arial" panose="020B0604020202020204" pitchFamily="34" charset="0"/>
                        <a:buChar char="•"/>
                      </a:pPr>
                      <a:r>
                        <a:rPr lang="en-GB" sz="1300" dirty="0">
                          <a:solidFill>
                            <a:schemeClr val="tx1"/>
                          </a:solidFill>
                          <a:latin typeface="Lexend Deca" pitchFamily="2" charset="0"/>
                        </a:rPr>
                        <a:t>I found the Bayeux Tapestry intriguing because …</a:t>
                      </a:r>
                    </a:p>
                    <a:p>
                      <a:pPr marL="182563" indent="-182563" algn="ctr">
                        <a:spcAft>
                          <a:spcPts val="1800"/>
                        </a:spcAft>
                        <a:buFont typeface="Arial" panose="020B0604020202020204" pitchFamily="34" charset="0"/>
                        <a:buChar char="•"/>
                      </a:pPr>
                      <a:r>
                        <a:rPr lang="en-GB" sz="1300" dirty="0">
                          <a:solidFill>
                            <a:schemeClr val="tx1"/>
                          </a:solidFill>
                          <a:latin typeface="Lexend Deca" pitchFamily="2" charset="0"/>
                        </a:rPr>
                        <a:t>I understand much more about kitchen safety after …</a:t>
                      </a:r>
                    </a:p>
                    <a:p>
                      <a:pPr marL="182563" indent="-182563" algn="ctr">
                        <a:spcAft>
                          <a:spcPts val="1800"/>
                        </a:spcAft>
                        <a:buFont typeface="Arial" panose="020B0604020202020204" pitchFamily="34" charset="0"/>
                        <a:buChar char="•"/>
                      </a:pPr>
                      <a:r>
                        <a:rPr lang="en-GB" sz="1300" dirty="0">
                          <a:solidFill>
                            <a:schemeClr val="tx1"/>
                          </a:solidFill>
                          <a:latin typeface="Lexend Deca" pitchFamily="2" charset="0"/>
                        </a:rPr>
                        <a:t>Hygiene must always be a high priority when making food because …</a:t>
                      </a:r>
                    </a:p>
                    <a:p>
                      <a:pPr marL="182563" indent="-182563" algn="ctr">
                        <a:spcAft>
                          <a:spcPts val="1800"/>
                        </a:spcAft>
                        <a:buFont typeface="Arial" panose="020B0604020202020204" pitchFamily="34" charset="0"/>
                        <a:buChar char="•"/>
                      </a:pPr>
                      <a:r>
                        <a:rPr lang="en-GB" sz="1300" dirty="0">
                          <a:solidFill>
                            <a:schemeClr val="tx1"/>
                          </a:solidFill>
                          <a:latin typeface="Lexend Deca" pitchFamily="2" charset="0"/>
                        </a:rPr>
                        <a:t>I have learnt to handle utensils correctly and appreciate how they need to be used with care because …</a:t>
                      </a:r>
                    </a:p>
                  </a:txBody>
                  <a:tcPr marL="68580" marR="68580" marT="0" marB="0" anchor="ctr">
                    <a:lnL w="12700" cap="flat" cmpd="sng" algn="ctr">
                      <a:solidFill>
                        <a:schemeClr val="tx2">
                          <a:lumMod val="75000"/>
                          <a:lumOff val="25000"/>
                        </a:schemeClr>
                      </a:solidFill>
                      <a:prstDash val="solid"/>
                      <a:round/>
                      <a:headEnd type="none" w="med" len="med"/>
                      <a:tailEnd type="none" w="med" len="med"/>
                    </a:lnL>
                    <a:lnR w="12700" cap="flat" cmpd="sng" algn="ctr">
                      <a:solidFill>
                        <a:schemeClr val="tx2">
                          <a:lumMod val="75000"/>
                          <a:lumOff val="25000"/>
                        </a:schemeClr>
                      </a:solidFill>
                      <a:prstDash val="solid"/>
                      <a:round/>
                      <a:headEnd type="none" w="med" len="med"/>
                      <a:tailEnd type="none" w="med" len="med"/>
                    </a:lnR>
                    <a:lnT w="12700" cap="flat" cmpd="sng" algn="ctr">
                      <a:solidFill>
                        <a:schemeClr val="tx2">
                          <a:lumMod val="75000"/>
                          <a:lumOff val="25000"/>
                        </a:schemeClr>
                      </a:solidFill>
                      <a:prstDash val="solid"/>
                      <a:round/>
                      <a:headEnd type="none" w="med" len="med"/>
                      <a:tailEnd type="none" w="med" len="med"/>
                    </a:lnT>
                    <a:lnB w="12700" cap="flat" cmpd="sng" algn="ctr">
                      <a:solidFill>
                        <a:schemeClr val="tx2">
                          <a:lumMod val="75000"/>
                          <a:lumOff val="2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626665409"/>
                  </a:ext>
                </a:extLst>
              </a:tr>
            </a:tbl>
          </a:graphicData>
        </a:graphic>
      </p:graphicFrame>
      <p:sp>
        <p:nvSpPr>
          <p:cNvPr id="3" name="Footer Placeholder 1">
            <a:extLst>
              <a:ext uri="{FF2B5EF4-FFF2-40B4-BE49-F238E27FC236}">
                <a16:creationId xmlns:a16="http://schemas.microsoft.com/office/drawing/2014/main" id="{C045BC7E-4055-0CCB-DE13-C6ECFD2DB942}"/>
              </a:ext>
            </a:extLst>
          </p:cNvPr>
          <p:cNvSpPr txBox="1">
            <a:spLocks/>
          </p:cNvSpPr>
          <p:nvPr/>
        </p:nvSpPr>
        <p:spPr>
          <a:xfrm>
            <a:off x="3561347" y="6615129"/>
            <a:ext cx="2021306" cy="252000"/>
          </a:xfrm>
          <a:prstGeom prst="rect">
            <a:avLst/>
          </a:prstGeom>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GB" sz="1000" dirty="0">
                <a:solidFill>
                  <a:prstClr val="white">
                    <a:lumMod val="50000"/>
                  </a:prstClr>
                </a:solidFill>
                <a:latin typeface="Lexend Deca Light" pitchFamily="2" charset="0"/>
              </a:rPr>
              <a:t>© Focus Education (UK) Ltd</a:t>
            </a:r>
          </a:p>
        </p:txBody>
      </p:sp>
    </p:spTree>
    <p:extLst>
      <p:ext uri="{BB962C8B-B14F-4D97-AF65-F5344CB8AC3E}">
        <p14:creationId xmlns:p14="http://schemas.microsoft.com/office/powerpoint/2010/main" val="40119464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60000"/>
                <a:lumOff val="40000"/>
              </a:schemeClr>
            </a:gs>
            <a:gs pos="100000">
              <a:schemeClr val="accent2">
                <a:lumMod val="40000"/>
                <a:lumOff val="60000"/>
              </a:schemeClr>
            </a:gs>
          </a:gsLst>
          <a:lin ang="5400000" scaled="1"/>
        </a:gradFill>
        <a:effectLst/>
      </p:bgPr>
    </p:bg>
    <p:spTree>
      <p:nvGrpSpPr>
        <p:cNvPr id="1" name="">
          <a:extLst>
            <a:ext uri="{FF2B5EF4-FFF2-40B4-BE49-F238E27FC236}">
              <a16:creationId xmlns:a16="http://schemas.microsoft.com/office/drawing/2014/main" id="{3D62403D-FD93-C79D-E37C-01BD32C4E7C8}"/>
            </a:ext>
          </a:extLst>
        </p:cNvPr>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3ABDA4CA-B9BB-9920-93DA-EF258DD57C4C}"/>
              </a:ext>
            </a:extLst>
          </p:cNvPr>
          <p:cNvSpPr/>
          <p:nvPr/>
        </p:nvSpPr>
        <p:spPr>
          <a:xfrm>
            <a:off x="1235413" y="113052"/>
            <a:ext cx="6673175" cy="525293"/>
          </a:xfrm>
          <a:prstGeom prst="roundRect">
            <a:avLst/>
          </a:prstGeom>
          <a:solidFill>
            <a:srgbClr val="2E348C"/>
          </a:solidFill>
          <a:ln>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latin typeface="Lexend Deca" pitchFamily="2" charset="0"/>
              </a:rPr>
              <a:t>Design &amp; Technology Sentence Stems – Year 6</a:t>
            </a:r>
          </a:p>
        </p:txBody>
      </p:sp>
      <p:graphicFrame>
        <p:nvGraphicFramePr>
          <p:cNvPr id="9" name="Table 8">
            <a:extLst>
              <a:ext uri="{FF2B5EF4-FFF2-40B4-BE49-F238E27FC236}">
                <a16:creationId xmlns:a16="http://schemas.microsoft.com/office/drawing/2014/main" id="{12C1204C-FEE7-A507-EA92-72B683B9469C}"/>
              </a:ext>
            </a:extLst>
          </p:cNvPr>
          <p:cNvGraphicFramePr>
            <a:graphicFrameLocks noGrp="1"/>
          </p:cNvGraphicFramePr>
          <p:nvPr>
            <p:extLst>
              <p:ext uri="{D42A27DB-BD31-4B8C-83A1-F6EECF244321}">
                <p14:modId xmlns:p14="http://schemas.microsoft.com/office/powerpoint/2010/main" val="3785074304"/>
              </p:ext>
            </p:extLst>
          </p:nvPr>
        </p:nvGraphicFramePr>
        <p:xfrm>
          <a:off x="154020" y="764393"/>
          <a:ext cx="8835960" cy="5652000"/>
        </p:xfrm>
        <a:graphic>
          <a:graphicData uri="http://schemas.openxmlformats.org/drawingml/2006/table">
            <a:tbl>
              <a:tblPr firstRow="1" bandRow="1">
                <a:tableStyleId>{BC89EF96-8CEA-46FF-86C4-4CE0E7609802}</a:tableStyleId>
              </a:tblPr>
              <a:tblGrid>
                <a:gridCol w="8835960">
                  <a:extLst>
                    <a:ext uri="{9D8B030D-6E8A-4147-A177-3AD203B41FA5}">
                      <a16:colId xmlns:a16="http://schemas.microsoft.com/office/drawing/2014/main" val="281232647"/>
                    </a:ext>
                  </a:extLst>
                </a:gridCol>
              </a:tblGrid>
              <a:tr h="5652000">
                <a:tc>
                  <a:txBody>
                    <a:bodyPr/>
                    <a:lstStyle/>
                    <a:p>
                      <a:pPr marL="182563" indent="-182563" algn="ctr">
                        <a:spcAft>
                          <a:spcPts val="1800"/>
                        </a:spcAft>
                        <a:buFont typeface="Arial" panose="020B0604020202020204" pitchFamily="34" charset="0"/>
                        <a:buChar char="•"/>
                      </a:pPr>
                      <a:r>
                        <a:rPr lang="en-GB" sz="1300" dirty="0">
                          <a:solidFill>
                            <a:schemeClr val="tx1"/>
                          </a:solidFill>
                          <a:latin typeface="Lexend Deca" pitchFamily="2" charset="0"/>
                        </a:rPr>
                        <a:t>When considering the design brief we were given, I am encouraged by …</a:t>
                      </a:r>
                    </a:p>
                    <a:p>
                      <a:pPr marL="182563" indent="-182563" algn="ctr">
                        <a:spcAft>
                          <a:spcPts val="1800"/>
                        </a:spcAft>
                        <a:buFont typeface="Arial" panose="020B0604020202020204" pitchFamily="34" charset="0"/>
                        <a:buChar char="•"/>
                      </a:pPr>
                      <a:r>
                        <a:rPr lang="en-GB" sz="1300" dirty="0">
                          <a:solidFill>
                            <a:schemeClr val="tx1"/>
                          </a:solidFill>
                          <a:latin typeface="Lexend Deca" pitchFamily="2" charset="0"/>
                        </a:rPr>
                        <a:t>Because I was already experienced in ____, I found the task that a little easier …</a:t>
                      </a:r>
                    </a:p>
                    <a:p>
                      <a:pPr marL="182563" indent="-182563" algn="ctr">
                        <a:spcAft>
                          <a:spcPts val="1800"/>
                        </a:spcAft>
                        <a:buFont typeface="Arial" panose="020B0604020202020204" pitchFamily="34" charset="0"/>
                        <a:buChar char="•"/>
                      </a:pPr>
                      <a:r>
                        <a:rPr lang="en-GB" sz="1300" dirty="0">
                          <a:solidFill>
                            <a:schemeClr val="tx1"/>
                          </a:solidFill>
                          <a:latin typeface="Lexend Deca" pitchFamily="2" charset="0"/>
                        </a:rPr>
                        <a:t>To be successful at this task, I had to learn a great deal about axles and …</a:t>
                      </a:r>
                    </a:p>
                    <a:p>
                      <a:pPr marL="182563" indent="-182563" algn="ctr">
                        <a:spcAft>
                          <a:spcPts val="1800"/>
                        </a:spcAft>
                        <a:buFont typeface="Arial" panose="020B0604020202020204" pitchFamily="34" charset="0"/>
                        <a:buChar char="•"/>
                      </a:pPr>
                      <a:r>
                        <a:rPr lang="en-GB" sz="1300" dirty="0">
                          <a:solidFill>
                            <a:schemeClr val="tx1"/>
                          </a:solidFill>
                          <a:latin typeface="Lexend Deca" pitchFamily="2" charset="0"/>
                        </a:rPr>
                        <a:t>It is amazing how moon buggies were designed because they …</a:t>
                      </a:r>
                    </a:p>
                    <a:p>
                      <a:pPr marL="182563" indent="-182563" algn="ctr">
                        <a:spcAft>
                          <a:spcPts val="1800"/>
                        </a:spcAft>
                        <a:buFont typeface="Arial" panose="020B0604020202020204" pitchFamily="34" charset="0"/>
                        <a:buChar char="•"/>
                      </a:pPr>
                      <a:r>
                        <a:rPr lang="en-GB" sz="1300" dirty="0">
                          <a:solidFill>
                            <a:schemeClr val="tx1"/>
                          </a:solidFill>
                          <a:latin typeface="Lexend Deca" pitchFamily="2" charset="0"/>
                        </a:rPr>
                        <a:t>It is interesting to learn that most of our grandparents experienced a traditional Sunday lunch when they were young, but today …</a:t>
                      </a:r>
                    </a:p>
                    <a:p>
                      <a:pPr marL="182563" indent="-182563" algn="ctr">
                        <a:spcAft>
                          <a:spcPts val="1800"/>
                        </a:spcAft>
                        <a:buFont typeface="Arial" panose="020B0604020202020204" pitchFamily="34" charset="0"/>
                        <a:buChar char="•"/>
                      </a:pPr>
                      <a:r>
                        <a:rPr lang="en-GB" sz="1300" dirty="0">
                          <a:solidFill>
                            <a:schemeClr val="tx1"/>
                          </a:solidFill>
                          <a:latin typeface="Lexend Deca" pitchFamily="2" charset="0"/>
                        </a:rPr>
                        <a:t>It was fascinating finding out about camouflage and then trying to …</a:t>
                      </a:r>
                    </a:p>
                    <a:p>
                      <a:pPr marL="182563" indent="-182563" algn="ctr">
                        <a:spcAft>
                          <a:spcPts val="1800"/>
                        </a:spcAft>
                        <a:buFont typeface="Arial" panose="020B0604020202020204" pitchFamily="34" charset="0"/>
                        <a:buChar char="•"/>
                      </a:pPr>
                      <a:r>
                        <a:rPr lang="en-GB" sz="1300" dirty="0">
                          <a:solidFill>
                            <a:schemeClr val="tx1"/>
                          </a:solidFill>
                          <a:latin typeface="Lexend Deca" pitchFamily="2" charset="0"/>
                        </a:rPr>
                        <a:t>We did some experiments with wind resistance and found that …</a:t>
                      </a:r>
                    </a:p>
                    <a:p>
                      <a:pPr marL="182563" indent="-182563" algn="ctr">
                        <a:spcAft>
                          <a:spcPts val="1800"/>
                        </a:spcAft>
                        <a:buFont typeface="Arial" panose="020B0604020202020204" pitchFamily="34" charset="0"/>
                        <a:buChar char="•"/>
                      </a:pPr>
                      <a:r>
                        <a:rPr lang="en-GB" sz="1300" dirty="0">
                          <a:solidFill>
                            <a:schemeClr val="tx1"/>
                          </a:solidFill>
                          <a:latin typeface="Lexend Deca" pitchFamily="2" charset="0"/>
                        </a:rPr>
                        <a:t>Although I thought my dye would be quite random, I worked out …</a:t>
                      </a:r>
                    </a:p>
                    <a:p>
                      <a:pPr marL="182563" indent="-182563" algn="ctr">
                        <a:spcAft>
                          <a:spcPts val="1800"/>
                        </a:spcAft>
                        <a:buFont typeface="Arial" panose="020B0604020202020204" pitchFamily="34" charset="0"/>
                        <a:buChar char="•"/>
                      </a:pPr>
                      <a:r>
                        <a:rPr lang="en-GB" sz="1300" dirty="0">
                          <a:solidFill>
                            <a:schemeClr val="tx1"/>
                          </a:solidFill>
                          <a:latin typeface="Lexend Deca" pitchFamily="2" charset="0"/>
                        </a:rPr>
                        <a:t>Linking my learning in computing to a task in DT certainly </a:t>
                      </a:r>
                    </a:p>
                    <a:p>
                      <a:pPr marL="182563" indent="-182563" algn="ctr">
                        <a:spcAft>
                          <a:spcPts val="1800"/>
                        </a:spcAft>
                        <a:buFont typeface="Arial" panose="020B0604020202020204" pitchFamily="34" charset="0"/>
                        <a:buChar char="•"/>
                      </a:pPr>
                      <a:r>
                        <a:rPr lang="en-GB" sz="1300" dirty="0">
                          <a:solidFill>
                            <a:schemeClr val="tx1"/>
                          </a:solidFill>
                          <a:latin typeface="Lexend Deca" pitchFamily="2" charset="0"/>
                        </a:rPr>
                        <a:t>I had not appreciated the job links there are to DT, for example, …</a:t>
                      </a:r>
                    </a:p>
                    <a:p>
                      <a:pPr marL="182563" indent="-182563" algn="ctr">
                        <a:spcAft>
                          <a:spcPts val="1800"/>
                        </a:spcAft>
                        <a:buFont typeface="Arial" panose="020B0604020202020204" pitchFamily="34" charset="0"/>
                        <a:buChar char="•"/>
                      </a:pPr>
                      <a:r>
                        <a:rPr lang="en-GB" sz="1300" dirty="0">
                          <a:solidFill>
                            <a:schemeClr val="tx1"/>
                          </a:solidFill>
                          <a:latin typeface="Lexend Deca" pitchFamily="2" charset="0"/>
                        </a:rPr>
                        <a:t>It is one thing planning a meal, but planning to a budget made it very different because …</a:t>
                      </a:r>
                    </a:p>
                    <a:p>
                      <a:pPr marL="182563" indent="-182563" algn="ctr">
                        <a:spcAft>
                          <a:spcPts val="1800"/>
                        </a:spcAft>
                        <a:buFont typeface="Arial" panose="020B0604020202020204" pitchFamily="34" charset="0"/>
                        <a:buChar char="•"/>
                      </a:pPr>
                      <a:r>
                        <a:rPr lang="en-GB" sz="1300" dirty="0">
                          <a:solidFill>
                            <a:schemeClr val="tx1"/>
                          </a:solidFill>
                          <a:latin typeface="Lexend Deca" pitchFamily="2" charset="0"/>
                        </a:rPr>
                        <a:t>I always appreciate feedback from others, even though it … </a:t>
                      </a:r>
                    </a:p>
                  </a:txBody>
                  <a:tcPr marL="68580" marR="68580" marT="0" marB="0" anchor="ctr">
                    <a:lnL w="12700" cap="flat" cmpd="sng" algn="ctr">
                      <a:solidFill>
                        <a:schemeClr val="tx2">
                          <a:lumMod val="75000"/>
                          <a:lumOff val="25000"/>
                        </a:schemeClr>
                      </a:solidFill>
                      <a:prstDash val="solid"/>
                      <a:round/>
                      <a:headEnd type="none" w="med" len="med"/>
                      <a:tailEnd type="none" w="med" len="med"/>
                    </a:lnL>
                    <a:lnR w="12700" cap="flat" cmpd="sng" algn="ctr">
                      <a:solidFill>
                        <a:schemeClr val="tx2">
                          <a:lumMod val="75000"/>
                          <a:lumOff val="25000"/>
                        </a:schemeClr>
                      </a:solidFill>
                      <a:prstDash val="solid"/>
                      <a:round/>
                      <a:headEnd type="none" w="med" len="med"/>
                      <a:tailEnd type="none" w="med" len="med"/>
                    </a:lnR>
                    <a:lnT w="12700" cap="flat" cmpd="sng" algn="ctr">
                      <a:solidFill>
                        <a:schemeClr val="tx2">
                          <a:lumMod val="75000"/>
                          <a:lumOff val="25000"/>
                        </a:schemeClr>
                      </a:solidFill>
                      <a:prstDash val="solid"/>
                      <a:round/>
                      <a:headEnd type="none" w="med" len="med"/>
                      <a:tailEnd type="none" w="med" len="med"/>
                    </a:lnT>
                    <a:lnB w="12700" cap="flat" cmpd="sng" algn="ctr">
                      <a:solidFill>
                        <a:schemeClr val="tx2">
                          <a:lumMod val="75000"/>
                          <a:lumOff val="2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626665409"/>
                  </a:ext>
                </a:extLst>
              </a:tr>
            </a:tbl>
          </a:graphicData>
        </a:graphic>
      </p:graphicFrame>
      <p:sp>
        <p:nvSpPr>
          <p:cNvPr id="2" name="Footer Placeholder 1">
            <a:extLst>
              <a:ext uri="{FF2B5EF4-FFF2-40B4-BE49-F238E27FC236}">
                <a16:creationId xmlns:a16="http://schemas.microsoft.com/office/drawing/2014/main" id="{20D3870A-220D-C9CC-13F7-5D2207296C7B}"/>
              </a:ext>
            </a:extLst>
          </p:cNvPr>
          <p:cNvSpPr txBox="1">
            <a:spLocks/>
          </p:cNvSpPr>
          <p:nvPr/>
        </p:nvSpPr>
        <p:spPr>
          <a:xfrm>
            <a:off x="3561347" y="6615129"/>
            <a:ext cx="2021306" cy="252000"/>
          </a:xfrm>
          <a:prstGeom prst="rect">
            <a:avLst/>
          </a:prstGeom>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GB" sz="1000" dirty="0">
                <a:solidFill>
                  <a:prstClr val="white">
                    <a:lumMod val="50000"/>
                  </a:prstClr>
                </a:solidFill>
                <a:latin typeface="Lexend Deca Light" pitchFamily="2" charset="0"/>
              </a:rPr>
              <a:t>© Focus Education (UK) Ltd</a:t>
            </a:r>
          </a:p>
        </p:txBody>
      </p:sp>
    </p:spTree>
    <p:extLst>
      <p:ext uri="{BB962C8B-B14F-4D97-AF65-F5344CB8AC3E}">
        <p14:creationId xmlns:p14="http://schemas.microsoft.com/office/powerpoint/2010/main" val="418847789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72B3DC8195B0E46B5FF78ABEDAB07F8" ma:contentTypeVersion="14" ma:contentTypeDescription="Create a new document." ma:contentTypeScope="" ma:versionID="bfa944e5c38969ba09fa039ccb6d3148">
  <xsd:schema xmlns:xsd="http://www.w3.org/2001/XMLSchema" xmlns:xs="http://www.w3.org/2001/XMLSchema" xmlns:p="http://schemas.microsoft.com/office/2006/metadata/properties" xmlns:ns2="f1dd73a6-715c-4858-a610-0350952aa3bc" xmlns:ns3="89221922-574d-4b99-a91f-8a03bbe90120" targetNamespace="http://schemas.microsoft.com/office/2006/metadata/properties" ma:root="true" ma:fieldsID="b3ae2abd0090078fa70674e876a9ef4d" ns2:_="" ns3:_="">
    <xsd:import namespace="f1dd73a6-715c-4858-a610-0350952aa3bc"/>
    <xsd:import namespace="89221922-574d-4b99-a91f-8a03bbe9012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LengthInSeconds" minOccurs="0"/>
                <xsd:element ref="ns2:MediaServiceOCR"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1dd73a6-715c-4858-a610-0350952aa3b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8a0f76a0-439b-4427-9caa-7332b7a5ffd6"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9221922-574d-4b99-a91f-8a03bbe90120"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fc4faedf-9248-45cd-a6e6-fcf6cf0e888c}" ma:internalName="TaxCatchAll" ma:showField="CatchAllData" ma:web="89221922-574d-4b99-a91f-8a03bbe9012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89221922-574d-4b99-a91f-8a03bbe90120" xsi:nil="true"/>
    <lcf76f155ced4ddcb4097134ff3c332f xmlns="f1dd73a6-715c-4858-a610-0350952aa3bc">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426DF0C9-107B-4607-B3A3-D10591332963}"/>
</file>

<file path=customXml/itemProps2.xml><?xml version="1.0" encoding="utf-8"?>
<ds:datastoreItem xmlns:ds="http://schemas.openxmlformats.org/officeDocument/2006/customXml" ds:itemID="{9E1A8753-2E5F-4446-AB03-BB85212F8849}"/>
</file>

<file path=customXml/itemProps3.xml><?xml version="1.0" encoding="utf-8"?>
<ds:datastoreItem xmlns:ds="http://schemas.openxmlformats.org/officeDocument/2006/customXml" ds:itemID="{29F2A0AE-A7C3-4D31-8BA3-0C40663DD3FE}"/>
</file>

<file path=docProps/app.xml><?xml version="1.0" encoding="utf-8"?>
<Properties xmlns="http://schemas.openxmlformats.org/officeDocument/2006/extended-properties" xmlns:vt="http://schemas.openxmlformats.org/officeDocument/2006/docPropsVTypes">
  <Template>Office Theme</Template>
  <TotalTime>1386</TotalTime>
  <Words>1329</Words>
  <Application>Microsoft Office PowerPoint</Application>
  <PresentationFormat>On-screen Show (4:3)</PresentationFormat>
  <Paragraphs>125</Paragraphs>
  <Slides>8</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Lexend Deca</vt:lpstr>
      <vt:lpstr>Lexend Deca Light</vt:lpstr>
      <vt:lpstr>Lexend Deca Medium</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Claire Dutton, Focus Education</dc:creator>
  <cp:lastModifiedBy>John Searl</cp:lastModifiedBy>
  <cp:revision>9</cp:revision>
  <cp:lastPrinted>2025-04-27T06:28:47Z</cp:lastPrinted>
  <dcterms:created xsi:type="dcterms:W3CDTF">2025-04-23T07:17:41Z</dcterms:created>
  <dcterms:modified xsi:type="dcterms:W3CDTF">2025-04-27T06:31:27Z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0x010100772B3DC8195B0E46B5FF78ABEDAB07F8</vt:lpwstr>
  </property>
  <property fmtid="{D5CDD505-2E9C-101B-9397-08002B2CF9AE}" pid="3" name="MediaServiceImageTags">
    <vt:lpwstr/>
  </property>
</Properties>
</file>